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reclosers</a:t>
            </a:r>
            <a:r>
              <a:rPr lang="en-US" dirty="0"/>
              <a:t>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sectionalizers</a:t>
            </a:r>
            <a:r>
              <a:rPr lang="en-US" dirty="0"/>
              <a:t> are starting to incorporate more advanced metering and reporting capabilities.</a:t>
            </a:r>
            <a:r>
              <a:rPr lang="en-US" sz="1200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9 </a:t>
            </a:r>
            <a:r>
              <a:rPr lang="en-US" dirty="0" smtClean="0"/>
              <a:t>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…</a:t>
            </a:r>
          </a:p>
          <a:p>
            <a:endParaRPr lang="en-US" dirty="0" smtClean="0"/>
          </a:p>
          <a:p>
            <a:r>
              <a:rPr lang="en-US" dirty="0" smtClean="0"/>
              <a:t>Part 2: …</a:t>
            </a:r>
          </a:p>
          <a:p>
            <a:endParaRPr lang="en-US" dirty="0" smtClean="0"/>
          </a:p>
          <a:p>
            <a:r>
              <a:rPr lang="en-US" dirty="0" smtClean="0"/>
              <a:t>Part 3: …</a:t>
            </a:r>
          </a:p>
          <a:p>
            <a:endParaRPr lang="en-US" dirty="0"/>
          </a:p>
          <a:p>
            <a:r>
              <a:rPr lang="en-US" dirty="0" smtClean="0"/>
              <a:t>Part 4</a:t>
            </a:r>
            <a:r>
              <a:rPr lang="en-US" smtClean="0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Objectives of switchgear in power system:</a:t>
            </a:r>
          </a:p>
          <a:p>
            <a:pPr lvl="1"/>
            <a:r>
              <a:rPr lang="en-US" dirty="0" smtClean="0"/>
              <a:t>Minimize fault duration</a:t>
            </a:r>
          </a:p>
          <a:p>
            <a:pPr lvl="1"/>
            <a:r>
              <a:rPr lang="en-US" dirty="0" smtClean="0"/>
              <a:t>Minimize number consumers affected by fault</a:t>
            </a:r>
          </a:p>
          <a:p>
            <a:pPr lvl="1"/>
            <a:r>
              <a:rPr lang="en-US" dirty="0" smtClean="0"/>
              <a:t>Eliminate safety hazards quickly</a:t>
            </a:r>
          </a:p>
          <a:p>
            <a:pPr lvl="1"/>
            <a:r>
              <a:rPr lang="en-US" dirty="0" smtClean="0"/>
              <a:t>Limit service outages to smallest possible area</a:t>
            </a:r>
          </a:p>
          <a:p>
            <a:pPr lvl="1"/>
            <a:r>
              <a:rPr lang="en-US" dirty="0" smtClean="0"/>
              <a:t>Protect system equipment</a:t>
            </a:r>
          </a:p>
          <a:p>
            <a:pPr lvl="1"/>
            <a:r>
              <a:rPr lang="en-US" dirty="0" smtClean="0"/>
              <a:t>Disconnect equipment for maintenance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Talk about different fault situations?– temporary v. permanent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5181600"/>
          </a:xfrm>
        </p:spPr>
        <p:txBody>
          <a:bodyPr/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Types of fuses?– distribution cut-outs, power fuses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5181600" y="1524000"/>
            <a:ext cx="3827834" cy="4879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757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Substation and Distribution Automation</vt:lpstr>
      <vt:lpstr>Module 9 Overview</vt:lpstr>
      <vt:lpstr>PowerPoint Presentation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Sectionalizers</vt:lpstr>
      <vt:lpstr>Protection Schemes 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17</cp:revision>
  <dcterms:created xsi:type="dcterms:W3CDTF">2011-09-15T16:25:35Z</dcterms:created>
  <dcterms:modified xsi:type="dcterms:W3CDTF">2011-11-18T00:53:22Z</dcterms:modified>
</cp:coreProperties>
</file>