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response</a:t>
            </a:r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</p:spPr>
      </p:pic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G6: Substation and Distribution Automation</vt:lpstr>
      <vt:lpstr>Course Outline</vt:lpstr>
      <vt:lpstr>Text Book for Course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8</cp:revision>
  <dcterms:created xsi:type="dcterms:W3CDTF">2011-09-15T16:25:35Z</dcterms:created>
  <dcterms:modified xsi:type="dcterms:W3CDTF">2011-10-24T15:58:20Z</dcterms:modified>
</cp:coreProperties>
</file>