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E7C2D-6FCF-4644-B6BA-0AA3D8FE281D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30649-2F54-4F8D-B2A5-523DD6AEC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22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8501" r="60126" b="9332"/>
          <a:stretch>
            <a:fillRect/>
          </a:stretch>
        </p:blipFill>
        <p:spPr bwMode="auto">
          <a:xfrm>
            <a:off x="8172450" y="5903913"/>
            <a:ext cx="97155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d3p313\Desktop\academic-signature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6143625"/>
            <a:ext cx="19050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92C86-BFB3-4290-BE06-B9BD9A17C1D5}" type="datetime1">
              <a:rPr lang="en-US" smtClean="0"/>
              <a:t>11/22/2011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1EF6B-E170-4932-A66C-B11DE60C1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4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B45F5B-5B03-44C4-AB9E-3F5821C55A92}" type="datetime1">
              <a:rPr lang="en-US" smtClean="0"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1BA5B-7730-4338-A929-CCF4E62AD0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6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253AC-EEAA-404F-9025-8501F5E56B4A}" type="datetime1">
              <a:rPr lang="en-US" smtClean="0"/>
              <a:t>11/22/2011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F4CC6-FBC2-401F-B47B-6E15E8F7C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1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C62EA-5BF7-41A8-B070-45D9F00450E4}" type="datetime1">
              <a:rPr lang="en-US" smtClean="0"/>
              <a:t>11/22/2011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B1BE9-E31B-4FDF-91F5-0AE007E2AB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8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F661E-8D0E-4C77-8371-2C9E948F16D9}" type="datetime1">
              <a:rPr lang="en-US" smtClean="0"/>
              <a:t>11/22/2011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E8C36-05B0-4F68-9820-2AAA6625F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8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E0732-FA62-473B-AE0E-5F9F9CD2FAA9}" type="datetime1">
              <a:rPr lang="en-US" smtClean="0"/>
              <a:t>11/22/2011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9604B-1444-40E0-B740-98CBDE5012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2B830DF4-D34B-48A6-874E-0EF60DD25499}" type="datetime1">
              <a:rPr lang="en-US" smtClean="0"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6F9CB647-E783-4232-BE98-1B8DE0B308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G6: Substation and Distribution Automation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Northwest Workforce Training</a:t>
            </a:r>
          </a:p>
          <a:p>
            <a:r>
              <a:rPr lang="en-US" sz="1800" dirty="0" smtClean="0"/>
              <a:t>Washington State University</a:t>
            </a:r>
          </a:p>
          <a:p>
            <a:r>
              <a:rPr lang="en-US" sz="1800" dirty="0" smtClean="0"/>
              <a:t>University of Washington</a:t>
            </a: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01EF6B-E170-4932-A66C-B11DE60C1EC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 1: Development of the modern distribution systems</a:t>
            </a:r>
          </a:p>
          <a:p>
            <a:r>
              <a:rPr lang="en-US" dirty="0"/>
              <a:t>Module 2: Modeling of distribution level components</a:t>
            </a:r>
          </a:p>
          <a:p>
            <a:r>
              <a:rPr lang="en-US" dirty="0"/>
              <a:t>Module 3: Distribution level power flow</a:t>
            </a:r>
          </a:p>
          <a:p>
            <a:r>
              <a:rPr lang="en-US" dirty="0"/>
              <a:t>Module 4: Voltage control devices</a:t>
            </a:r>
          </a:p>
          <a:p>
            <a:r>
              <a:rPr lang="en-US" dirty="0"/>
              <a:t>Module 5: Substation design and automation</a:t>
            </a:r>
          </a:p>
          <a:p>
            <a:r>
              <a:rPr lang="en-US" dirty="0"/>
              <a:t>Module 6: Volt-VAR optimization</a:t>
            </a:r>
          </a:p>
          <a:p>
            <a:r>
              <a:rPr lang="en-US" dirty="0"/>
              <a:t>Module 7: Energy storage and electric vehicles</a:t>
            </a:r>
          </a:p>
          <a:p>
            <a:r>
              <a:rPr lang="en-US" dirty="0"/>
              <a:t>Module 8: Demand </a:t>
            </a:r>
            <a:r>
              <a:rPr lang="en-US" dirty="0" smtClean="0"/>
              <a:t>response</a:t>
            </a:r>
            <a:endParaRPr lang="en-US" dirty="0"/>
          </a:p>
          <a:p>
            <a:r>
              <a:rPr lang="en-US" dirty="0"/>
              <a:t>Module 9: Automated switching and reconfiguration</a:t>
            </a:r>
          </a:p>
          <a:p>
            <a:r>
              <a:rPr lang="en-US" dirty="0"/>
              <a:t>Module 10: Introduction to micro-grids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01BA5B-7730-4338-A929-CCF4E62AD04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6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 Book for Course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“Distribution </a:t>
            </a:r>
            <a:r>
              <a:rPr lang="en-US" sz="1800" dirty="0"/>
              <a:t>System Modeling and </a:t>
            </a:r>
            <a:r>
              <a:rPr lang="en-US" sz="1800" dirty="0" smtClean="0"/>
              <a:t>Analysis”, 2</a:t>
            </a:r>
            <a:r>
              <a:rPr lang="en-US" sz="1800" baseline="30000" dirty="0" smtClean="0"/>
              <a:t>nd</a:t>
            </a:r>
            <a:r>
              <a:rPr lang="en-US" sz="1800" dirty="0" smtClean="0"/>
              <a:t> Edition.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Additional Material</a:t>
            </a:r>
          </a:p>
          <a:p>
            <a:pPr lvl="1"/>
            <a:r>
              <a:rPr lang="en-US" sz="1400" dirty="0" smtClean="0"/>
              <a:t>IEEE conference and journal papers</a:t>
            </a:r>
          </a:p>
          <a:p>
            <a:pPr lvl="1"/>
            <a:r>
              <a:rPr lang="en-US" sz="1400" dirty="0" smtClean="0"/>
              <a:t>Web material</a:t>
            </a:r>
          </a:p>
          <a:p>
            <a:endParaRPr lang="en-US" sz="1800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234" y="1600200"/>
            <a:ext cx="2922532" cy="4525963"/>
          </a:xfrm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7F4CC6-FBC2-401F-B47B-6E15E8F7CDF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4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111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1_Office Theme</vt:lpstr>
      <vt:lpstr>G6: Substation and Distribution Automation</vt:lpstr>
      <vt:lpstr>Course Outline</vt:lpstr>
      <vt:lpstr>Text Book for Course</vt:lpstr>
    </vt:vector>
  </TitlesOfParts>
  <Company>PNNL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Substation and Distribution Automation</dc:title>
  <dc:creator>Staff</dc:creator>
  <cp:lastModifiedBy>Staff</cp:lastModifiedBy>
  <cp:revision>11</cp:revision>
  <dcterms:created xsi:type="dcterms:W3CDTF">2011-09-15T16:25:35Z</dcterms:created>
  <dcterms:modified xsi:type="dcterms:W3CDTF">2011-11-22T16:29:52Z</dcterms:modified>
</cp:coreProperties>
</file>