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11/22/2011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11/22/2011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41"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42"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3"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28"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89"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90"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76088976"/>
              </p:ext>
            </p:extLst>
          </p:nvPr>
        </p:nvGraphicFramePr>
        <p:xfrm>
          <a:off x="1981200" y="5943600"/>
          <a:ext cx="1800224" cy="914400"/>
        </p:xfrm>
        <a:graphic>
          <a:graphicData uri="http://schemas.openxmlformats.org/presentationml/2006/ole">
            <mc:AlternateContent xmlns:mc="http://schemas.openxmlformats.org/markup-compatibility/2006">
              <mc:Choice xmlns:v="urn:schemas-microsoft-com:vml" Requires="v">
                <p:oleObj spid="_x0000_s21635"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9436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99982350"/>
              </p:ext>
            </p:extLst>
          </p:nvPr>
        </p:nvGraphicFramePr>
        <p:xfrm>
          <a:off x="4895850" y="6019800"/>
          <a:ext cx="2525713" cy="914400"/>
        </p:xfrm>
        <a:graphic>
          <a:graphicData uri="http://schemas.openxmlformats.org/presentationml/2006/ole">
            <mc:AlternateContent xmlns:mc="http://schemas.openxmlformats.org/markup-compatibility/2006">
              <mc:Choice xmlns:v="urn:schemas-microsoft-com:vml" Requires="v">
                <p:oleObj spid="_x0000_s21636"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60198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2004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20"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21"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22"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27"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28"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8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896"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897"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898"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899"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00"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01"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02"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03"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3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39"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40"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41"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24"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25"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26"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27"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28"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29"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30"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3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40"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4"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5"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4"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30"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31"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79"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5"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36"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4"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5"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69"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70"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5"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66"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79"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67"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68"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91"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2"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6005</TotalTime>
  <Words>4161</Words>
  <Application>Microsoft Office PowerPoint</Application>
  <PresentationFormat>On-screen Show (4:3)</PresentationFormat>
  <Paragraphs>440</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234</cp:revision>
  <dcterms:created xsi:type="dcterms:W3CDTF">2006-08-16T00:00:00Z</dcterms:created>
  <dcterms:modified xsi:type="dcterms:W3CDTF">2011-11-22T16:05:38Z</dcterms:modified>
</cp:coreProperties>
</file>