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B9AE6-2643-467F-8161-4A0DDD4C39C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7A3F-18A6-4DDB-AD57-97C5BDBB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51FBFC-B4B5-478B-901D-8DCDA454BF73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AFCA-9A81-4D8A-AF13-1264207D3191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A60B-C2A7-40FD-AB86-4078B15A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0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AFCA-9A81-4D8A-AF13-1264207D3191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A60B-C2A7-40FD-AB86-4078B15A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0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AFCA-9A81-4D8A-AF13-1264207D3191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A60B-C2A7-40FD-AB86-4078B15A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AFCA-9A81-4D8A-AF13-1264207D3191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A60B-C2A7-40FD-AB86-4078B15A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1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AFCA-9A81-4D8A-AF13-1264207D3191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A60B-C2A7-40FD-AB86-4078B15A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1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AFCA-9A81-4D8A-AF13-1264207D3191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A60B-C2A7-40FD-AB86-4078B15A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AFCA-9A81-4D8A-AF13-1264207D3191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A60B-C2A7-40FD-AB86-4078B15A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7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AFCA-9A81-4D8A-AF13-1264207D3191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A60B-C2A7-40FD-AB86-4078B15A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AFCA-9A81-4D8A-AF13-1264207D3191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A60B-C2A7-40FD-AB86-4078B15A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0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AFCA-9A81-4D8A-AF13-1264207D3191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A60B-C2A7-40FD-AB86-4078B15A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3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AFCA-9A81-4D8A-AF13-1264207D3191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A60B-C2A7-40FD-AB86-4078B15A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1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AFCA-9A81-4D8A-AF13-1264207D3191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6A60B-C2A7-40FD-AB86-4078B15A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7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pitchFamily="34" charset="-128"/>
              </a:rPr>
              <a:t>GridLAB-D Architecture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/>
        </p:nvSpPr>
        <p:spPr bwMode="auto">
          <a:xfrm>
            <a:off x="4572000" y="1371600"/>
            <a:ext cx="4495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 algn="ctr">
              <a:lnSpc>
                <a:spcPct val="85000"/>
              </a:lnSpc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400" i="1" u="sng" dirty="0"/>
              <a:t>Core responsibilities</a:t>
            </a:r>
          </a:p>
          <a:p>
            <a:pPr marL="342900" indent="-342900">
              <a:lnSpc>
                <a:spcPct val="8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400" dirty="0" smtClean="0"/>
              <a:t>Integrates </a:t>
            </a:r>
            <a:r>
              <a:rPr lang="en-US" sz="2400" dirty="0"/>
              <a:t>models</a:t>
            </a:r>
          </a:p>
          <a:p>
            <a:pPr marL="342900" indent="-342900">
              <a:lnSpc>
                <a:spcPct val="8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400" dirty="0" smtClean="0"/>
              <a:t>Manages </a:t>
            </a:r>
            <a:r>
              <a:rPr lang="en-US" sz="2400" dirty="0"/>
              <a:t>memory &amp; CPUs </a:t>
            </a:r>
          </a:p>
          <a:p>
            <a:pPr marL="342900" indent="-342900">
              <a:lnSpc>
                <a:spcPct val="8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400" dirty="0" smtClean="0"/>
              <a:t>Coordinates </a:t>
            </a:r>
            <a:r>
              <a:rPr lang="en-US" sz="2400" dirty="0"/>
              <a:t>time</a:t>
            </a:r>
          </a:p>
          <a:p>
            <a:pPr marL="342900" indent="-342900">
              <a:lnSpc>
                <a:spcPct val="8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400" dirty="0" smtClean="0"/>
              <a:t>Handles stochastic requirements</a:t>
            </a:r>
            <a:endParaRPr lang="en-US" sz="2400" dirty="0"/>
          </a:p>
          <a:p>
            <a:pPr marL="342900" indent="-342900">
              <a:lnSpc>
                <a:spcPct val="8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400" dirty="0" smtClean="0"/>
              <a:t>Synchronizes </a:t>
            </a:r>
            <a:r>
              <a:rPr lang="en-US" sz="2400" dirty="0"/>
              <a:t>updates (ranks)</a:t>
            </a:r>
          </a:p>
          <a:p>
            <a:pPr marL="342900" indent="-342900">
              <a:lnSpc>
                <a:spcPct val="8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400" dirty="0" smtClean="0"/>
              <a:t>Coordinates </a:t>
            </a:r>
            <a:r>
              <a:rPr lang="en-US" sz="2400" dirty="0"/>
              <a:t>variable sharing</a:t>
            </a:r>
          </a:p>
          <a:p>
            <a:pPr marL="342900" indent="-342900">
              <a:lnSpc>
                <a:spcPct val="8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400" dirty="0" smtClean="0"/>
              <a:t>Manages </a:t>
            </a:r>
            <a:r>
              <a:rPr lang="en-US" sz="2400" dirty="0"/>
              <a:t>convergence</a:t>
            </a:r>
          </a:p>
          <a:p>
            <a:pPr marL="342900" indent="-342900">
              <a:lnSpc>
                <a:spcPct val="8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400" dirty="0" smtClean="0"/>
              <a:t>Tracks </a:t>
            </a:r>
            <a:r>
              <a:rPr lang="en-US" sz="2400" dirty="0"/>
              <a:t>numerical stability</a:t>
            </a:r>
          </a:p>
          <a:p>
            <a:pPr marL="342900" indent="-342900">
              <a:lnSpc>
                <a:spcPct val="8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400" dirty="0" smtClean="0"/>
              <a:t>Measures </a:t>
            </a:r>
            <a:r>
              <a:rPr lang="en-US" sz="2400" dirty="0"/>
              <a:t>system performance</a:t>
            </a:r>
          </a:p>
          <a:p>
            <a:pPr marL="342900" indent="-342900">
              <a:lnSpc>
                <a:spcPct val="8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400" dirty="0" smtClean="0"/>
              <a:t>Debugs </a:t>
            </a:r>
            <a:r>
              <a:rPr lang="en-US" sz="2400" dirty="0"/>
              <a:t>module behavior</a:t>
            </a:r>
          </a:p>
        </p:txBody>
      </p:sp>
      <p:sp>
        <p:nvSpPr>
          <p:cNvPr id="15364" name="Oval 6"/>
          <p:cNvSpPr>
            <a:spLocks noChangeArrowheads="1"/>
          </p:cNvSpPr>
          <p:nvPr/>
        </p:nvSpPr>
        <p:spPr bwMode="auto">
          <a:xfrm>
            <a:off x="628650" y="1562100"/>
            <a:ext cx="2895600" cy="2819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Times New Roman" pitchFamily="18" charset="0"/>
              </a:rPr>
              <a:t>GridLAB</a:t>
            </a:r>
          </a:p>
          <a:p>
            <a:pPr algn="ctr"/>
            <a:r>
              <a:rPr lang="en-US" dirty="0">
                <a:latin typeface="Times New Roman" pitchFamily="18" charset="0"/>
              </a:rPr>
              <a:t>Core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654300" y="1944688"/>
            <a:ext cx="96837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latin typeface="Times New Roman" pitchFamily="18" charset="0"/>
              </a:rPr>
              <a:t>Weather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490788" y="3544888"/>
            <a:ext cx="1511300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latin typeface="Times New Roman" pitchFamily="18" charset="0"/>
              </a:rPr>
              <a:t>Power System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536825" y="3011488"/>
            <a:ext cx="17621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latin typeface="Times New Roman" pitchFamily="18" charset="0"/>
              </a:rPr>
              <a:t>Communications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203325" y="4144963"/>
            <a:ext cx="98107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latin typeface="Times New Roman" pitchFamily="18" charset="0"/>
              </a:rPr>
              <a:t>Controls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85750" y="3163888"/>
            <a:ext cx="113347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latin typeface="Times New Roman" pitchFamily="18" charset="0"/>
              </a:rPr>
              <a:t>Telemetry</a:t>
            </a:r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355600" y="2249488"/>
            <a:ext cx="103187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latin typeface="Times New Roman" pitchFamily="18" charset="0"/>
              </a:rPr>
              <a:t>Behavior</a:t>
            </a:r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1803400" y="1401763"/>
            <a:ext cx="94297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latin typeface="Times New Roman" pitchFamily="18" charset="0"/>
              </a:rPr>
              <a:t>Markets</a:t>
            </a:r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895350" y="1716088"/>
            <a:ext cx="81597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latin typeface="Times New Roman" pitchFamily="18" charset="0"/>
              </a:rPr>
              <a:t>Events</a:t>
            </a:r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2857500" y="2478088"/>
            <a:ext cx="108267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latin typeface="Times New Roman" pitchFamily="18" charset="0"/>
              </a:rPr>
              <a:t>Buildings</a:t>
            </a: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492125" y="3716338"/>
            <a:ext cx="99377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latin typeface="Times New Roman" pitchFamily="18" charset="0"/>
              </a:rPr>
              <a:t>Analysis</a:t>
            </a:r>
          </a:p>
        </p:txBody>
      </p:sp>
      <p:sp>
        <p:nvSpPr>
          <p:cNvPr id="15375" name="Text Box 19"/>
          <p:cNvSpPr txBox="1">
            <a:spLocks noChangeArrowheads="1"/>
          </p:cNvSpPr>
          <p:nvPr/>
        </p:nvSpPr>
        <p:spPr bwMode="auto">
          <a:xfrm>
            <a:off x="2378075" y="4125913"/>
            <a:ext cx="113347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latin typeface="Times New Roman" pitchFamily="18" charset="0"/>
              </a:rPr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1842084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GridLAB-D Architecture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GridLAB-D Architecture</dc:title>
  <dc:creator>Jason Fuller 2</dc:creator>
  <cp:lastModifiedBy>Jason Fuller 2</cp:lastModifiedBy>
  <cp:revision>1</cp:revision>
  <dcterms:created xsi:type="dcterms:W3CDTF">2012-08-28T20:47:57Z</dcterms:created>
  <dcterms:modified xsi:type="dcterms:W3CDTF">2012-08-28T20:49:09Z</dcterms:modified>
</cp:coreProperties>
</file>