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5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35" d="100"/>
          <a:sy n="135" d="100"/>
        </p:scale>
        <p:origin x="-8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63"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64"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106"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107"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108"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71"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72"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73"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74"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75"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8"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97"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98"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99"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200"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9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9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ANSI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744831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 (emergency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1470</Words>
  <Application>Microsoft Office PowerPoint</Application>
  <PresentationFormat>On-screen Show (4:3)</PresentationFormat>
  <Paragraphs>245</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181</cp:revision>
  <dcterms:created xsi:type="dcterms:W3CDTF">2006-08-16T00:00:00Z</dcterms:created>
  <dcterms:modified xsi:type="dcterms:W3CDTF">2011-12-29T15:58:15Z</dcterms:modified>
</cp:coreProperties>
</file>