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 id="38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p:scale>
          <a:sx n="100" d="100"/>
          <a:sy n="100" d="100"/>
        </p:scale>
        <p:origin x="-1020" y="-942"/>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91628672"/>
        <c:axId val="91674112"/>
      </c:scatterChart>
      <c:valAx>
        <c:axId val="91628672"/>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91674112"/>
        <c:crosses val="autoZero"/>
        <c:crossBetween val="midCat"/>
        <c:majorUnit val="4"/>
      </c:valAx>
      <c:valAx>
        <c:axId val="91674112"/>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91628672"/>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91713920"/>
        <c:axId val="91715840"/>
      </c:scatterChart>
      <c:valAx>
        <c:axId val="91713920"/>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91715840"/>
        <c:crosses val="autoZero"/>
        <c:crossBetween val="midCat"/>
        <c:majorUnit val="1000"/>
      </c:valAx>
      <c:valAx>
        <c:axId val="91715840"/>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91713920"/>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92040192"/>
        <c:axId val="92042368"/>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92050176"/>
        <c:axId val="91722496"/>
      </c:scatterChart>
      <c:valAx>
        <c:axId val="92040192"/>
        <c:scaling>
          <c:orientation val="minMax"/>
          <c:max val="24"/>
        </c:scaling>
        <c:delete val="0"/>
        <c:axPos val="b"/>
        <c:title>
          <c:tx>
            <c:rich>
              <a:bodyPr/>
              <a:lstStyle/>
              <a:p>
                <a:pPr>
                  <a:defRPr sz="1050" b="0"/>
                </a:pPr>
                <a:r>
                  <a:rPr lang="en-US" sz="1050" b="0"/>
                  <a:t>Hour of Day</a:t>
                </a:r>
              </a:p>
            </c:rich>
          </c:tx>
          <c:overlay val="0"/>
        </c:title>
        <c:numFmt formatCode="General" sourceLinked="1"/>
        <c:majorTickMark val="out"/>
        <c:minorTickMark val="out"/>
        <c:tickLblPos val="nextTo"/>
        <c:crossAx val="92042368"/>
        <c:crosses val="autoZero"/>
        <c:crossBetween val="midCat"/>
        <c:majorUnit val="6"/>
        <c:minorUnit val="1"/>
      </c:valAx>
      <c:valAx>
        <c:axId val="92042368"/>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92040192"/>
        <c:crosses val="autoZero"/>
        <c:crossBetween val="midCat"/>
        <c:dispUnits>
          <c:builtInUnit val="millions"/>
        </c:dispUnits>
      </c:valAx>
      <c:valAx>
        <c:axId val="91722496"/>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92050176"/>
        <c:crosses val="max"/>
        <c:crossBetween val="midCat"/>
      </c:valAx>
      <c:valAx>
        <c:axId val="92050176"/>
        <c:scaling>
          <c:orientation val="minMax"/>
        </c:scaling>
        <c:delete val="1"/>
        <c:axPos val="b"/>
        <c:numFmt formatCode="General" sourceLinked="1"/>
        <c:majorTickMark val="out"/>
        <c:minorTickMark val="none"/>
        <c:tickLblPos val="nextTo"/>
        <c:crossAx val="91722496"/>
        <c:crosses val="autoZero"/>
        <c:crossBetween val="midCat"/>
      </c:valAx>
    </c:plotArea>
    <c:legend>
      <c:legendPos val="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12/29/2011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12/29/2011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12/29/2011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12/29/2011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12/29/2011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12/29/2011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jpe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can </a:t>
            </a:r>
            <a:r>
              <a:rPr lang="en-US" dirty="0" smtClean="0"/>
              <a:t>do</a:t>
            </a:r>
          </a:p>
          <a:p>
            <a:endParaRPr lang="en-US" sz="2400" dirty="0"/>
          </a:p>
          <a:p>
            <a:r>
              <a:rPr lang="en-US" sz="2400" dirty="0" smtClean="0"/>
              <a:t>Part 4</a:t>
            </a:r>
            <a:r>
              <a:rPr lang="en-US" sz="2400" smtClean="0"/>
              <a:t>: </a:t>
            </a:r>
            <a:r>
              <a:rPr lang="en-US">
                <a:latin typeface="Times New Roman" pitchFamily="-80" charset="0"/>
                <a:cs typeface="Times New Roman" pitchFamily="-80" charset="0"/>
              </a:rPr>
              <a:t>Various forms of DR</a:t>
            </a:r>
            <a:endParaRPr lang="en-US" sz="2400" dirty="0">
              <a:latin typeface="Times New Roman" pitchFamily="-80" charset="0"/>
              <a:cs typeface="Times New Roman" pitchFamily="-80"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92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925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925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7"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55"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62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775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smtClean="0">
                <a:solidFill>
                  <a:prstClr val="black">
                    <a:tint val="75000"/>
                  </a:prstClr>
                </a:solidFill>
                <a:cs typeface="Times New Roman" pitchFamily="18" charset="0"/>
              </a:rPr>
              <a:t>Conclusion of 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768916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7903</Words>
  <Application>Microsoft Office PowerPoint</Application>
  <PresentationFormat>On-screen Show (4:3)</PresentationFormat>
  <Paragraphs>803</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196</cp:revision>
  <dcterms:created xsi:type="dcterms:W3CDTF">2006-08-16T00:00:00Z</dcterms:created>
  <dcterms:modified xsi:type="dcterms:W3CDTF">2011-12-29T15:58:46Z</dcterms:modified>
</cp:coreProperties>
</file>