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5" autoAdjust="0"/>
    <p:restoredTop sz="94660" autoAdjust="0"/>
  </p:normalViewPr>
  <p:slideViewPr>
    <p:cSldViewPr snapToObjects="1">
      <p:cViewPr>
        <p:scale>
          <a:sx n="100" d="100"/>
          <a:sy n="100" d="100"/>
        </p:scale>
        <p:origin x="-1020" y="-102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76604928"/>
        <c:axId val="76606848"/>
      </c:scatterChart>
      <c:valAx>
        <c:axId val="76604928"/>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76606848"/>
        <c:crosses val="autoZero"/>
        <c:crossBetween val="midCat"/>
        <c:majorUnit val="4"/>
      </c:valAx>
      <c:valAx>
        <c:axId val="76606848"/>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76604928"/>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79579392"/>
        <c:axId val="79597952"/>
      </c:scatterChart>
      <c:valAx>
        <c:axId val="7957939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79597952"/>
        <c:crosses val="autoZero"/>
        <c:crossBetween val="midCat"/>
        <c:majorUnit val="1000"/>
      </c:valAx>
      <c:valAx>
        <c:axId val="79597952"/>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7957939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81031552"/>
        <c:axId val="81033472"/>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81042048"/>
        <c:axId val="81040128"/>
      </c:scatterChart>
      <c:valAx>
        <c:axId val="81031552"/>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81033472"/>
        <c:crosses val="autoZero"/>
        <c:crossBetween val="midCat"/>
        <c:majorUnit val="6"/>
        <c:minorUnit val="1"/>
      </c:valAx>
      <c:valAx>
        <c:axId val="81033472"/>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81031552"/>
        <c:crosses val="autoZero"/>
        <c:crossBetween val="midCat"/>
        <c:dispUnits>
          <c:builtInUnit val="millions"/>
        </c:dispUnits>
      </c:valAx>
      <c:valAx>
        <c:axId val="8104012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81042048"/>
        <c:crosses val="max"/>
        <c:crossBetween val="midCat"/>
      </c:valAx>
      <c:valAx>
        <c:axId val="81042048"/>
        <c:scaling>
          <c:orientation val="minMax"/>
        </c:scaling>
        <c:delete val="1"/>
        <c:axPos val="b"/>
        <c:numFmt formatCode="General" sourceLinked="1"/>
        <c:majorTickMark val="out"/>
        <c:minorTickMark val="none"/>
        <c:tickLblPos val="nextTo"/>
        <c:crossAx val="81040128"/>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can </a:t>
            </a:r>
            <a:r>
              <a:rPr lang="en-US" dirty="0" smtClean="0"/>
              <a:t>do</a:t>
            </a:r>
          </a:p>
          <a:p>
            <a:endParaRPr lang="en-US" sz="2400" dirty="0"/>
          </a:p>
          <a:p>
            <a:r>
              <a:rPr lang="en-US" sz="2400" dirty="0" smtClean="0"/>
              <a:t>Part 4</a:t>
            </a:r>
            <a:r>
              <a:rPr lang="en-US" sz="2400" smtClean="0"/>
              <a:t>: </a:t>
            </a:r>
            <a:r>
              <a:rPr lang="en-US">
                <a:latin typeface="Times New Roman" pitchFamily="-80" charset="0"/>
                <a:cs typeface="Times New Roman" pitchFamily="-80" charset="0"/>
              </a:rPr>
              <a:t>Various forms of DR</a:t>
            </a:r>
            <a:endParaRPr lang="en-US" sz="2400" dirty="0">
              <a:latin typeface="Times New Roman" pitchFamily="-80" charset="0"/>
              <a:cs typeface="Times New Roman" pitchFamily="-80"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92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925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925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6"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54"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775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8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7899</Words>
  <Application>Microsoft Office PowerPoint</Application>
  <PresentationFormat>On-screen Show (4:3)</PresentationFormat>
  <Paragraphs>805</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Module 8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195</cp:revision>
  <dcterms:created xsi:type="dcterms:W3CDTF">2006-08-16T00:00:00Z</dcterms:created>
  <dcterms:modified xsi:type="dcterms:W3CDTF">2011-12-07T18:53:30Z</dcterms:modified>
</cp:coreProperties>
</file>