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8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2" r:id="rId14"/>
    <p:sldId id="287" r:id="rId15"/>
    <p:sldId id="285" r:id="rId16"/>
    <p:sldId id="286" r:id="rId17"/>
    <p:sldId id="288" r:id="rId18"/>
    <p:sldId id="283" r:id="rId19"/>
    <p:sldId id="284" r:id="rId20"/>
    <p:sldId id="273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reclosers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</a:p>
          <a:p>
            <a:r>
              <a:rPr lang="en-US" dirty="0"/>
              <a:t>With the development of the Smart Grid, sectionalizers are starting to incorporate more advanced metering and reporting capabilities.</a:t>
            </a:r>
            <a:r>
              <a:rPr lang="en-US" sz="1500" dirty="0"/>
              <a:t>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2: Protection Schemes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protection devices in the previous section can be combined into various protection schemes.</a:t>
            </a:r>
          </a:p>
          <a:p>
            <a:r>
              <a:rPr lang="en-US" dirty="0"/>
              <a:t>W</a:t>
            </a:r>
            <a:r>
              <a:rPr lang="en-US" dirty="0" smtClean="0"/>
              <a:t>hen the power flow is radial then the schemes are relatively simple, but bidirectional power flows can complicate protection schemes.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protection scheme in distribution substations is over current protection for prevention against feeder faults.</a:t>
            </a:r>
          </a:p>
          <a:p>
            <a:r>
              <a:rPr lang="en-US" dirty="0"/>
              <a:t>The figure shows the co-ordination between different instantaneous tripping elements in the substation.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22497"/>
            <a:ext cx="4038600" cy="30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9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>
                <a:latin typeface="Times New Roman" pitchFamily="-80" charset="0"/>
                <a:cs typeface="Times New Roman" pitchFamily="-80" charset="0"/>
              </a:rPr>
              <a:t>3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: Reconfiguration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4: Switching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Switching and protective devices</a:t>
            </a:r>
          </a:p>
          <a:p>
            <a:endParaRPr lang="en-US" dirty="0" smtClean="0"/>
          </a:p>
          <a:p>
            <a:r>
              <a:rPr lang="en-US" dirty="0" smtClean="0"/>
              <a:t>Part 2: Protection schemes</a:t>
            </a:r>
          </a:p>
          <a:p>
            <a:endParaRPr lang="en-US" dirty="0" smtClean="0"/>
          </a:p>
          <a:p>
            <a:r>
              <a:rPr lang="en-US" dirty="0" smtClean="0"/>
              <a:t>Part 3: Reconfiguration</a:t>
            </a:r>
          </a:p>
          <a:p>
            <a:endParaRPr lang="en-US" dirty="0"/>
          </a:p>
          <a:p>
            <a:r>
              <a:rPr lang="en-US" dirty="0" smtClean="0"/>
              <a:t>Part 4: Switching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1: Switching and Protective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PNNL Work\Current Projects\FOA-152 WSU\Photos\Reclosers\IMG_012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NNL Work\Current Projects\FOA-152 WSU\Photos\Switches\Switch 26 kV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and Protective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Fuses</a:t>
            </a:r>
            <a:endParaRPr lang="en-US" dirty="0"/>
          </a:p>
          <a:p>
            <a:r>
              <a:rPr lang="en-US" dirty="0"/>
              <a:t>Reclosers</a:t>
            </a:r>
          </a:p>
          <a:p>
            <a:r>
              <a:rPr lang="en-US" dirty="0"/>
              <a:t>Sectionalizers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822</Words>
  <Application>Microsoft Office PowerPoint</Application>
  <PresentationFormat>On-screen Show (4:3)</PresentationFormat>
  <Paragraphs>120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Substation and Distribution Automation</vt:lpstr>
      <vt:lpstr>Module 9 Overview</vt:lpstr>
      <vt:lpstr>Part 1: Switching and Protective Devices</vt:lpstr>
      <vt:lpstr>Switching and Protective Devices</vt:lpstr>
      <vt:lpstr>Switches</vt:lpstr>
      <vt:lpstr>Switches</vt:lpstr>
      <vt:lpstr>Fuses</vt:lpstr>
      <vt:lpstr>Circuit Breakers</vt:lpstr>
      <vt:lpstr>Circuit Breakers (Continued)</vt:lpstr>
      <vt:lpstr>Reclosers</vt:lpstr>
      <vt:lpstr>Reclosers (Continued)</vt:lpstr>
      <vt:lpstr>Sectionalizers</vt:lpstr>
      <vt:lpstr>Part 2: Protection Schemes</vt:lpstr>
      <vt:lpstr>Overcurrent</vt:lpstr>
      <vt:lpstr>Bus Differential</vt:lpstr>
      <vt:lpstr>Transformer Differential</vt:lpstr>
      <vt:lpstr>Zone Protection</vt:lpstr>
      <vt:lpstr>Part 3: Reconfiguration</vt:lpstr>
      <vt:lpstr>Part 4: Switching Examples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Kevin Schneider; Staff</dc:creator>
  <cp:lastModifiedBy>Staff</cp:lastModifiedBy>
  <cp:revision>29</cp:revision>
  <dcterms:created xsi:type="dcterms:W3CDTF">2011-09-15T16:25:35Z</dcterms:created>
  <dcterms:modified xsi:type="dcterms:W3CDTF">2011-12-07T18:51:44Z</dcterms:modified>
</cp:coreProperties>
</file>