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b3c5b09be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b3c5b09be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e64f55a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e64f55a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b3c5b09b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b3c5b09b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b3c5b09b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b3c5b09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b3c5b09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b3c5b09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b3c5b09b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b3c5b09b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b3c5b09b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b3c5b09b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b3c5b09be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b3c5b09b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b3c5b09b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b3c5b09b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b3c5b09b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b3c5b09b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Technologies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 Durbin, Fernando Guardado, Raymond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Realm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Database made specifically for mobile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Reactive, concurrent and lightweight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Open source and Object-Oriented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Can work with live and native objects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Query speed is fast compared to SQLite/other Relational DBMS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901800" y="2130200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Not widely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Short list of supported 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Only free for a small storage capacity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Weak support for live object concurrency; ie...multithreaded objects and queries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Database!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MongoDB because it offered: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Flexible document-oriented NoSQL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Free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JSON based 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Familiarity based on past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Supported on many languages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SDK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Better compatibility with devices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Can use native features of the OS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More examples of our use case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Usually faster than hybrid frameworks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Native app UI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4518350" y="2078875"/>
            <a:ext cx="4373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Have to de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velop for both platforms with little reusable code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More languages and skills to learn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Harder to maintain the same functionality across multiple platforms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System updates can break code.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Cross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Fast development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“Live Server” like features for development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Good documentation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572000" y="2078875"/>
            <a:ext cx="41322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❖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Uses Dart as development language that is not as widely used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❖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Flutter projects use very ‘heavy’ code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❖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Development norms have not matured yet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❖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framework and development language changes rapidly and makes it hard to maintain code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01700"/>
            <a:ext cx="38427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Cross platform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Detailed 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Adoption by a wide array of tech brands (Facebook, Instagram, Walmart)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Availability of tools and IDE’s are robust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Able to use native components when using non native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Shorter development time compared to other frameworks/SDKs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Good with smaller teams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860500" y="2001700"/>
            <a:ext cx="38427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Lack of custom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Some native support still needed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Compatibility and debugging issues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framework is technically still in beta, therefore some issues may arise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Performance lacks compared to native apps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Framework!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React Native because it offered: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Faster development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Good for small teams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Cross-platform compatibility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Web app development support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Good </a:t>
            </a:r>
            <a:r>
              <a:rPr lang="en"/>
              <a:t>adoption</a:t>
            </a:r>
            <a:r>
              <a:rPr lang="en"/>
              <a:t> by the industry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Pros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JSON  based storage, NoSQL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Free for beginners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Cloud hosting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Large community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Ease of integration with pre -made apis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Cons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Limited querying capabilities, ie, cannot query more than one key and cannot filter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Limited data migration; users’ data are dependent on the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Android centered; doesn’t provide same capabilities for iOS compared to Android.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Flexible document-oriented NoSQL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Supports ad hoc queries and document based queries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JSON based 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Supported on many languages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4572000" y="2078900"/>
            <a:ext cx="38460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Cons: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Free tier only has 5GB of cloud storage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 more memory than relational databases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