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7F889D-83D2-4AE2-BAB5-BB16C87DD030}">
  <a:tblStyle styleId="{517F889D-83D2-4AE2-BAB5-BB16C87DD0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9e11760d2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9e11760d2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9e11760d2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9e11760d2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e11760d2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e11760d2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9e11760d2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9e11760d2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9e11760d2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9e11760d2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9e11760d2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9e11760d2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9e11760d2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9e11760d2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9e11760d2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9e11760d2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9e11760d2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9e11760d2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9e11760d2b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9e11760d2b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30061572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30061572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9e11760d2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9e11760d2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9e11760d2b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9e11760d2b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9e11760d2b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9e11760d2b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9e11760d2b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9e11760d2b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9e11760d2b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9e11760d2b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9e11760d2b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9e11760d2b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030061572a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030061572a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9e11760d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9e11760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9e11760d2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9e11760d2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e11760d2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e11760d2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9e11760d2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9e11760d2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9e11760d2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9e11760d2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9e11760d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9e11760d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9e11760d2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9e11760d2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hyperlink" Target="https://www.contaio.de/" TargetMode="External"/><Relationship Id="rId5" Type="http://schemas.openxmlformats.org/officeDocument/2006/relationships/hyperlink" Target="https://www.xing.com/pages/contaio-software-solutions" TargetMode="External"/><Relationship Id="rId6" Type="http://schemas.openxmlformats.org/officeDocument/2006/relationships/image" Target="../media/image6.png"/><Relationship Id="rId7"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blau)"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13" name="Google Shape;13;p2"/>
          <p:cNvGrpSpPr/>
          <p:nvPr/>
        </p:nvGrpSpPr>
        <p:grpSpPr>
          <a:xfrm>
            <a:off x="108025" y="4846925"/>
            <a:ext cx="8907900" cy="209912"/>
            <a:chOff x="108025" y="4846925"/>
            <a:chExt cx="8907900" cy="209912"/>
          </a:xfrm>
        </p:grpSpPr>
        <p:pic>
          <p:nvPicPr>
            <p:cNvPr id="14" name="Google Shape;14;p2"/>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15" name="Google Shape;15;p2"/>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16" name="Google Shape;16;p2"/>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Text (orange)">
  <p:cSld name="TITLE_AND_BODY_1_1">
    <p:spTree>
      <p:nvGrpSpPr>
        <p:cNvPr id="82" name="Shape 82"/>
        <p:cNvGrpSpPr/>
        <p:nvPr/>
      </p:nvGrpSpPr>
      <p:grpSpPr>
        <a:xfrm>
          <a:off x="0" y="0"/>
          <a:ext cx="0" cy="0"/>
          <a:chOff x="0" y="0"/>
          <a:chExt cx="0" cy="0"/>
        </a:xfrm>
      </p:grpSpPr>
      <p:sp>
        <p:nvSpPr>
          <p:cNvPr id="83" name="Google Shape;83;p1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84" name="Google Shape;84;p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5" name="Google Shape;85;p11"/>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86" name="Google Shape;86;p11"/>
          <p:cNvGrpSpPr/>
          <p:nvPr/>
        </p:nvGrpSpPr>
        <p:grpSpPr>
          <a:xfrm>
            <a:off x="108025" y="4846925"/>
            <a:ext cx="8907900" cy="209912"/>
            <a:chOff x="108025" y="4846925"/>
            <a:chExt cx="8907900" cy="209912"/>
          </a:xfrm>
        </p:grpSpPr>
        <p:pic>
          <p:nvPicPr>
            <p:cNvPr id="87" name="Google Shape;87;p11"/>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88" name="Google Shape;88;p11"/>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89" name="Google Shape;89;p11"/>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zwei Spalten (blau)" type="twoColTx">
  <p:cSld name="TITLE_AND_TWO_COLUMNS">
    <p:spTree>
      <p:nvGrpSpPr>
        <p:cNvPr id="90" name="Shape 90"/>
        <p:cNvGrpSpPr/>
        <p:nvPr/>
      </p:nvGrpSpPr>
      <p:grpSpPr>
        <a:xfrm>
          <a:off x="0" y="0"/>
          <a:ext cx="0" cy="0"/>
          <a:chOff x="0" y="0"/>
          <a:chExt cx="0" cy="0"/>
        </a:xfrm>
      </p:grpSpPr>
      <p:sp>
        <p:nvSpPr>
          <p:cNvPr id="91" name="Google Shape;91;p1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1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3" name="Google Shape;93;p1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4" name="Google Shape;94;p12"/>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95" name="Google Shape;95;p12"/>
          <p:cNvGrpSpPr/>
          <p:nvPr/>
        </p:nvGrpSpPr>
        <p:grpSpPr>
          <a:xfrm>
            <a:off x="108025" y="4846925"/>
            <a:ext cx="8907900" cy="209912"/>
            <a:chOff x="108025" y="4846925"/>
            <a:chExt cx="8907900" cy="209912"/>
          </a:xfrm>
        </p:grpSpPr>
        <p:pic>
          <p:nvPicPr>
            <p:cNvPr id="96" name="Google Shape;96;p12"/>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97" name="Google Shape;97;p12"/>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98" name="Google Shape;98;p12"/>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zwei Spalten (blackberry)">
  <p:cSld name="TITLE_AND_TWO_COLUMNS_1">
    <p:spTree>
      <p:nvGrpSpPr>
        <p:cNvPr id="99" name="Shape 99"/>
        <p:cNvGrpSpPr/>
        <p:nvPr/>
      </p:nvGrpSpPr>
      <p:grpSpPr>
        <a:xfrm>
          <a:off x="0" y="0"/>
          <a:ext cx="0" cy="0"/>
          <a:chOff x="0" y="0"/>
          <a:chExt cx="0" cy="0"/>
        </a:xfrm>
      </p:grpSpPr>
      <p:sp>
        <p:nvSpPr>
          <p:cNvPr id="100" name="Google Shape;100;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1" name="Google Shape;101;p1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2" name="Google Shape;102;p1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3" name="Google Shape;103;p13"/>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104" name="Google Shape;104;p13"/>
          <p:cNvGrpSpPr/>
          <p:nvPr/>
        </p:nvGrpSpPr>
        <p:grpSpPr>
          <a:xfrm>
            <a:off x="108025" y="4846925"/>
            <a:ext cx="8907900" cy="209912"/>
            <a:chOff x="108025" y="4846925"/>
            <a:chExt cx="8907900" cy="209912"/>
          </a:xfrm>
        </p:grpSpPr>
        <p:pic>
          <p:nvPicPr>
            <p:cNvPr id="105" name="Google Shape;105;p13"/>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106" name="Google Shape;106;p13"/>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107" name="Google Shape;107;p13"/>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zwei Spalten (orange)">
  <p:cSld name="TITLE_AND_TWO_COLUMNS_1_1">
    <p:spTree>
      <p:nvGrpSpPr>
        <p:cNvPr id="108" name="Shape 108"/>
        <p:cNvGrpSpPr/>
        <p:nvPr/>
      </p:nvGrpSpPr>
      <p:grpSpPr>
        <a:xfrm>
          <a:off x="0" y="0"/>
          <a:ext cx="0" cy="0"/>
          <a:chOff x="0" y="0"/>
          <a:chExt cx="0" cy="0"/>
        </a:xfrm>
      </p:grpSpPr>
      <p:sp>
        <p:nvSpPr>
          <p:cNvPr id="109" name="Google Shape;109;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10" name="Google Shape;110;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1" name="Google Shape;111;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2" name="Google Shape;112;p14"/>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113" name="Google Shape;113;p14"/>
          <p:cNvGrpSpPr/>
          <p:nvPr/>
        </p:nvGrpSpPr>
        <p:grpSpPr>
          <a:xfrm>
            <a:off x="108025" y="4846925"/>
            <a:ext cx="8907900" cy="209912"/>
            <a:chOff x="108025" y="4846925"/>
            <a:chExt cx="8907900" cy="209912"/>
          </a:xfrm>
        </p:grpSpPr>
        <p:pic>
          <p:nvPicPr>
            <p:cNvPr id="114" name="Google Shape;114;p14"/>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115" name="Google Shape;115;p14"/>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116" name="Google Shape;116;p14"/>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blau)" type="titleOnly">
  <p:cSld name="TITLE_ONLY">
    <p:spTree>
      <p:nvGrpSpPr>
        <p:cNvPr id="117" name="Shape 117"/>
        <p:cNvGrpSpPr/>
        <p:nvPr/>
      </p:nvGrpSpPr>
      <p:grpSpPr>
        <a:xfrm>
          <a:off x="0" y="0"/>
          <a:ext cx="0" cy="0"/>
          <a:chOff x="0" y="0"/>
          <a:chExt cx="0" cy="0"/>
        </a:xfrm>
      </p:grpSpPr>
      <p:sp>
        <p:nvSpPr>
          <p:cNvPr id="118" name="Google Shape;11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5"/>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120" name="Google Shape;120;p15"/>
          <p:cNvGrpSpPr/>
          <p:nvPr/>
        </p:nvGrpSpPr>
        <p:grpSpPr>
          <a:xfrm>
            <a:off x="108025" y="4846925"/>
            <a:ext cx="8907900" cy="209912"/>
            <a:chOff x="108025" y="4846925"/>
            <a:chExt cx="8907900" cy="209912"/>
          </a:xfrm>
        </p:grpSpPr>
        <p:pic>
          <p:nvPicPr>
            <p:cNvPr id="121" name="Google Shape;121;p15"/>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122" name="Google Shape;122;p15"/>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123" name="Google Shape;123;p15"/>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blackberry)">
  <p:cSld name="TITLE_ONLY_1">
    <p:spTree>
      <p:nvGrpSpPr>
        <p:cNvPr id="124" name="Shape 124"/>
        <p:cNvGrpSpPr/>
        <p:nvPr/>
      </p:nvGrpSpPr>
      <p:grpSpPr>
        <a:xfrm>
          <a:off x="0" y="0"/>
          <a:ext cx="0" cy="0"/>
          <a:chOff x="0" y="0"/>
          <a:chExt cx="0" cy="0"/>
        </a:xfrm>
      </p:grpSpPr>
      <p:sp>
        <p:nvSpPr>
          <p:cNvPr id="125" name="Google Shape;12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6" name="Google Shape;126;p16"/>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127" name="Google Shape;127;p16"/>
          <p:cNvGrpSpPr/>
          <p:nvPr/>
        </p:nvGrpSpPr>
        <p:grpSpPr>
          <a:xfrm>
            <a:off x="108025" y="4846925"/>
            <a:ext cx="8907900" cy="209912"/>
            <a:chOff x="108025" y="4846925"/>
            <a:chExt cx="8907900" cy="209912"/>
          </a:xfrm>
        </p:grpSpPr>
        <p:pic>
          <p:nvPicPr>
            <p:cNvPr id="128" name="Google Shape;128;p16"/>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129" name="Google Shape;129;p16"/>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130" name="Google Shape;130;p16"/>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orange)">
  <p:cSld name="TITLE_ONLY_1_1">
    <p:spTree>
      <p:nvGrpSpPr>
        <p:cNvPr id="131" name="Shape 131"/>
        <p:cNvGrpSpPr/>
        <p:nvPr/>
      </p:nvGrpSpPr>
      <p:grpSpPr>
        <a:xfrm>
          <a:off x="0" y="0"/>
          <a:ext cx="0" cy="0"/>
          <a:chOff x="0" y="0"/>
          <a:chExt cx="0" cy="0"/>
        </a:xfrm>
      </p:grpSpPr>
      <p:sp>
        <p:nvSpPr>
          <p:cNvPr id="132" name="Google Shape;132;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33" name="Google Shape;133;p17"/>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134" name="Google Shape;134;p17"/>
          <p:cNvGrpSpPr/>
          <p:nvPr/>
        </p:nvGrpSpPr>
        <p:grpSpPr>
          <a:xfrm>
            <a:off x="108025" y="4846925"/>
            <a:ext cx="8907900" cy="209912"/>
            <a:chOff x="108025" y="4846925"/>
            <a:chExt cx="8907900" cy="209912"/>
          </a:xfrm>
        </p:grpSpPr>
        <p:pic>
          <p:nvPicPr>
            <p:cNvPr id="135" name="Google Shape;135;p17"/>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136" name="Google Shape;136;p17"/>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137" name="Google Shape;137;p17"/>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eine Spalte (blau)">
  <p:cSld name="ONE_COLUMN_TEXT">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0" name="Google Shape;140;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1" name="Google Shape;141;p18"/>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142" name="Google Shape;142;p18"/>
          <p:cNvGrpSpPr/>
          <p:nvPr/>
        </p:nvGrpSpPr>
        <p:grpSpPr>
          <a:xfrm>
            <a:off x="108025" y="4846925"/>
            <a:ext cx="8907900" cy="209912"/>
            <a:chOff x="108025" y="4846925"/>
            <a:chExt cx="8907900" cy="209912"/>
          </a:xfrm>
        </p:grpSpPr>
        <p:pic>
          <p:nvPicPr>
            <p:cNvPr id="143" name="Google Shape;143;p18"/>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144" name="Google Shape;144;p18"/>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145" name="Google Shape;145;p18"/>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eine Spalte (blackberry)">
  <p:cSld name="ONE_COLUMN_TEXT_1">
    <p:spTree>
      <p:nvGrpSpPr>
        <p:cNvPr id="146" name="Shape 146"/>
        <p:cNvGrpSpPr/>
        <p:nvPr/>
      </p:nvGrpSpPr>
      <p:grpSpPr>
        <a:xfrm>
          <a:off x="0" y="0"/>
          <a:ext cx="0" cy="0"/>
          <a:chOff x="0" y="0"/>
          <a:chExt cx="0" cy="0"/>
        </a:xfrm>
      </p:grpSpPr>
      <p:sp>
        <p:nvSpPr>
          <p:cNvPr id="147" name="Google Shape;14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
        <p:nvSpPr>
          <p:cNvPr id="148" name="Google Shape;14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19"/>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150" name="Google Shape;150;p19"/>
          <p:cNvGrpSpPr/>
          <p:nvPr/>
        </p:nvGrpSpPr>
        <p:grpSpPr>
          <a:xfrm>
            <a:off x="108025" y="4846925"/>
            <a:ext cx="8907900" cy="209912"/>
            <a:chOff x="108025" y="4846925"/>
            <a:chExt cx="8907900" cy="209912"/>
          </a:xfrm>
        </p:grpSpPr>
        <p:pic>
          <p:nvPicPr>
            <p:cNvPr id="151" name="Google Shape;151;p19"/>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152" name="Google Shape;152;p19"/>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153" name="Google Shape;153;p19"/>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eine Spalte (orange)">
  <p:cSld name="ONE_COLUMN_TEXT_1_1">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2400"/>
              <a:buNone/>
              <a:defRPr sz="2400">
                <a:solidFill>
                  <a:schemeClr val="dk2"/>
                </a:solidFill>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156" name="Google Shape;156;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7" name="Google Shape;157;p20"/>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158" name="Google Shape;158;p20"/>
          <p:cNvGrpSpPr/>
          <p:nvPr/>
        </p:nvGrpSpPr>
        <p:grpSpPr>
          <a:xfrm>
            <a:off x="108025" y="4846925"/>
            <a:ext cx="8907900" cy="209912"/>
            <a:chOff x="108025" y="4846925"/>
            <a:chExt cx="8907900" cy="209912"/>
          </a:xfrm>
        </p:grpSpPr>
        <p:pic>
          <p:nvPicPr>
            <p:cNvPr id="159" name="Google Shape;159;p20"/>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160" name="Google Shape;160;p20"/>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161" name="Google Shape;161;p20"/>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blackberry)">
  <p:cSld name="TITLE_1">
    <p:spTree>
      <p:nvGrpSpPr>
        <p:cNvPr id="17" name="Shape 17"/>
        <p:cNvGrpSpPr/>
        <p:nvPr/>
      </p:nvGrpSpPr>
      <p:grpSpPr>
        <a:xfrm>
          <a:off x="0" y="0"/>
          <a:ext cx="0" cy="0"/>
          <a:chOff x="0" y="0"/>
          <a:chExt cx="0" cy="0"/>
        </a:xfrm>
      </p:grpSpPr>
      <p:sp>
        <p:nvSpPr>
          <p:cNvPr id="18" name="Google Shape;18;p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5200"/>
              <a:buNone/>
              <a:defRPr sz="52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19" name="Google Shape;19;p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 name="Google Shape;20;p3"/>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21" name="Google Shape;21;p3"/>
          <p:cNvGrpSpPr/>
          <p:nvPr/>
        </p:nvGrpSpPr>
        <p:grpSpPr>
          <a:xfrm>
            <a:off x="108025" y="4846925"/>
            <a:ext cx="8907900" cy="209912"/>
            <a:chOff x="108025" y="4846925"/>
            <a:chExt cx="8907900" cy="209912"/>
          </a:xfrm>
        </p:grpSpPr>
        <p:pic>
          <p:nvPicPr>
            <p:cNvPr id="22" name="Google Shape;22;p3"/>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23" name="Google Shape;23;p3"/>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24" name="Google Shape;24;p3"/>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uptpunkt (blau)">
  <p:cSld name="MAIN_POINT">
    <p:spTree>
      <p:nvGrpSpPr>
        <p:cNvPr id="162" name="Shape 162"/>
        <p:cNvGrpSpPr/>
        <p:nvPr/>
      </p:nvGrpSpPr>
      <p:grpSpPr>
        <a:xfrm>
          <a:off x="0" y="0"/>
          <a:ext cx="0" cy="0"/>
          <a:chOff x="0" y="0"/>
          <a:chExt cx="0" cy="0"/>
        </a:xfrm>
      </p:grpSpPr>
      <p:sp>
        <p:nvSpPr>
          <p:cNvPr id="163" name="Google Shape;163;p2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4" name="Google Shape;164;p21"/>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165" name="Google Shape;165;p21"/>
          <p:cNvGrpSpPr/>
          <p:nvPr/>
        </p:nvGrpSpPr>
        <p:grpSpPr>
          <a:xfrm>
            <a:off x="108025" y="4846925"/>
            <a:ext cx="8907900" cy="209912"/>
            <a:chOff x="108025" y="4846925"/>
            <a:chExt cx="8907900" cy="209912"/>
          </a:xfrm>
        </p:grpSpPr>
        <p:pic>
          <p:nvPicPr>
            <p:cNvPr id="166" name="Google Shape;166;p21"/>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167" name="Google Shape;167;p21"/>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168" name="Google Shape;168;p21"/>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uptpunkt (blackberry)">
  <p:cSld name="MAIN_POINT_1">
    <p:spTree>
      <p:nvGrpSpPr>
        <p:cNvPr id="169" name="Shape 169"/>
        <p:cNvGrpSpPr/>
        <p:nvPr/>
      </p:nvGrpSpPr>
      <p:grpSpPr>
        <a:xfrm>
          <a:off x="0" y="0"/>
          <a:ext cx="0" cy="0"/>
          <a:chOff x="0" y="0"/>
          <a:chExt cx="0" cy="0"/>
        </a:xfrm>
      </p:grpSpPr>
      <p:sp>
        <p:nvSpPr>
          <p:cNvPr id="170" name="Google Shape;170;p2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71" name="Google Shape;171;p22"/>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172" name="Google Shape;172;p22"/>
          <p:cNvGrpSpPr/>
          <p:nvPr/>
        </p:nvGrpSpPr>
        <p:grpSpPr>
          <a:xfrm>
            <a:off x="108025" y="4846925"/>
            <a:ext cx="8907900" cy="209912"/>
            <a:chOff x="108025" y="4846925"/>
            <a:chExt cx="8907900" cy="209912"/>
          </a:xfrm>
        </p:grpSpPr>
        <p:pic>
          <p:nvPicPr>
            <p:cNvPr id="173" name="Google Shape;173;p22"/>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174" name="Google Shape;174;p22"/>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175" name="Google Shape;175;p22"/>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uptpunkt (orange)">
  <p:cSld name="MAIN_POINT_1_1">
    <p:spTree>
      <p:nvGrpSpPr>
        <p:cNvPr id="176" name="Shape 176"/>
        <p:cNvGrpSpPr/>
        <p:nvPr/>
      </p:nvGrpSpPr>
      <p:grpSpPr>
        <a:xfrm>
          <a:off x="0" y="0"/>
          <a:ext cx="0" cy="0"/>
          <a:chOff x="0" y="0"/>
          <a:chExt cx="0" cy="0"/>
        </a:xfrm>
      </p:grpSpPr>
      <p:sp>
        <p:nvSpPr>
          <p:cNvPr id="177" name="Google Shape;177;p2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sp>
        <p:nvSpPr>
          <p:cNvPr id="178" name="Google Shape;178;p23"/>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179" name="Google Shape;179;p23"/>
          <p:cNvGrpSpPr/>
          <p:nvPr/>
        </p:nvGrpSpPr>
        <p:grpSpPr>
          <a:xfrm>
            <a:off x="108025" y="4846925"/>
            <a:ext cx="8907900" cy="209912"/>
            <a:chOff x="108025" y="4846925"/>
            <a:chExt cx="8907900" cy="209912"/>
          </a:xfrm>
        </p:grpSpPr>
        <p:pic>
          <p:nvPicPr>
            <p:cNvPr id="180" name="Google Shape;180;p23"/>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181" name="Google Shape;181;p23"/>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182" name="Google Shape;182;p23"/>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überschrift und -beschreibung 1 (blau)">
  <p:cSld name="SECTION_TITLE_AND_DESCRIPTION">
    <p:spTree>
      <p:nvGrpSpPr>
        <p:cNvPr id="183" name="Shape 183"/>
        <p:cNvGrpSpPr/>
        <p:nvPr/>
      </p:nvGrpSpPr>
      <p:grpSpPr>
        <a:xfrm>
          <a:off x="0" y="0"/>
          <a:ext cx="0" cy="0"/>
          <a:chOff x="0" y="0"/>
          <a:chExt cx="0" cy="0"/>
        </a:xfrm>
      </p:grpSpPr>
      <p:sp>
        <p:nvSpPr>
          <p:cNvPr id="184" name="Google Shape;184;p24"/>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6" name="Google Shape;186;p2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7" name="Google Shape;187;p2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0"/>
              </a:spcBef>
              <a:spcAft>
                <a:spcPts val="0"/>
              </a:spcAft>
              <a:buClr>
                <a:srgbClr val="FFFFFF"/>
              </a:buClr>
              <a:buSzPts val="1400"/>
              <a:buChar char="○"/>
              <a:defRPr>
                <a:solidFill>
                  <a:srgbClr val="FFFFFF"/>
                </a:solidFill>
              </a:defRPr>
            </a:lvl2pPr>
            <a:lvl3pPr indent="-304800" lvl="2" marL="1371600" rtl="0">
              <a:spcBef>
                <a:spcPts val="0"/>
              </a:spcBef>
              <a:spcAft>
                <a:spcPts val="0"/>
              </a:spcAft>
              <a:buClr>
                <a:srgbClr val="FFFFFF"/>
              </a:buClr>
              <a:buSzPts val="1200"/>
              <a:buChar char="■"/>
              <a:defRPr>
                <a:solidFill>
                  <a:srgbClr val="FFFFFF"/>
                </a:solidFill>
              </a:defRPr>
            </a:lvl3pPr>
            <a:lvl4pPr indent="-304800" lvl="3" marL="1828800" rtl="0">
              <a:spcBef>
                <a:spcPts val="0"/>
              </a:spcBef>
              <a:spcAft>
                <a:spcPts val="0"/>
              </a:spcAft>
              <a:buClr>
                <a:srgbClr val="FFFFFF"/>
              </a:buClr>
              <a:buSzPts val="1200"/>
              <a:buChar char="●"/>
              <a:defRPr>
                <a:solidFill>
                  <a:srgbClr val="FFFFFF"/>
                </a:solidFill>
              </a:defRPr>
            </a:lvl4pPr>
            <a:lvl5pPr indent="-304800" lvl="4" marL="2286000" rtl="0">
              <a:spcBef>
                <a:spcPts val="0"/>
              </a:spcBef>
              <a:spcAft>
                <a:spcPts val="0"/>
              </a:spcAft>
              <a:buClr>
                <a:srgbClr val="FFFFFF"/>
              </a:buClr>
              <a:buSzPts val="1200"/>
              <a:buChar char="○"/>
              <a:defRPr>
                <a:solidFill>
                  <a:srgbClr val="FFFFFF"/>
                </a:solidFill>
              </a:defRPr>
            </a:lvl5pPr>
            <a:lvl6pPr indent="-304800" lvl="5" marL="2743200" rtl="0">
              <a:spcBef>
                <a:spcPts val="0"/>
              </a:spcBef>
              <a:spcAft>
                <a:spcPts val="0"/>
              </a:spcAft>
              <a:buClr>
                <a:srgbClr val="FFFFFF"/>
              </a:buClr>
              <a:buSzPts val="1200"/>
              <a:buChar char="■"/>
              <a:defRPr>
                <a:solidFill>
                  <a:srgbClr val="FFFFFF"/>
                </a:solidFill>
              </a:defRPr>
            </a:lvl6pPr>
            <a:lvl7pPr indent="-304800" lvl="6" marL="3200400" rtl="0">
              <a:spcBef>
                <a:spcPts val="0"/>
              </a:spcBef>
              <a:spcAft>
                <a:spcPts val="0"/>
              </a:spcAft>
              <a:buClr>
                <a:srgbClr val="FFFFFF"/>
              </a:buClr>
              <a:buSzPts val="1200"/>
              <a:buChar char="●"/>
              <a:defRPr>
                <a:solidFill>
                  <a:srgbClr val="FFFFFF"/>
                </a:solidFill>
              </a:defRPr>
            </a:lvl7pPr>
            <a:lvl8pPr indent="-304800" lvl="7" marL="3657600" rtl="0">
              <a:spcBef>
                <a:spcPts val="0"/>
              </a:spcBef>
              <a:spcAft>
                <a:spcPts val="0"/>
              </a:spcAft>
              <a:buClr>
                <a:srgbClr val="FFFFFF"/>
              </a:buClr>
              <a:buSzPts val="1200"/>
              <a:buChar char="○"/>
              <a:defRPr>
                <a:solidFill>
                  <a:srgbClr val="FFFFFF"/>
                </a:solidFill>
              </a:defRPr>
            </a:lvl8pPr>
            <a:lvl9pPr indent="-304800" lvl="8" marL="4114800" rtl="0">
              <a:spcBef>
                <a:spcPts val="0"/>
              </a:spcBef>
              <a:spcAft>
                <a:spcPts val="0"/>
              </a:spcAft>
              <a:buClr>
                <a:srgbClr val="FFFFFF"/>
              </a:buClr>
              <a:buSzPts val="1200"/>
              <a:buChar char="■"/>
              <a:defRPr>
                <a:solidFill>
                  <a:srgbClr val="FFFFFF"/>
                </a:solidFill>
              </a:defRPr>
            </a:lvl9pPr>
          </a:lstStyle>
          <a:p/>
        </p:txBody>
      </p:sp>
      <p:grpSp>
        <p:nvGrpSpPr>
          <p:cNvPr id="188" name="Google Shape;188;p24"/>
          <p:cNvGrpSpPr/>
          <p:nvPr/>
        </p:nvGrpSpPr>
        <p:grpSpPr>
          <a:xfrm>
            <a:off x="108000" y="4846925"/>
            <a:ext cx="4356000" cy="209912"/>
            <a:chOff x="108000" y="4846925"/>
            <a:chExt cx="4356000" cy="209912"/>
          </a:xfrm>
        </p:grpSpPr>
        <p:pic>
          <p:nvPicPr>
            <p:cNvPr id="189" name="Google Shape;189;p24"/>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190" name="Google Shape;190;p24"/>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191" name="Google Shape;191;p24"/>
            <p:cNvCxnSpPr>
              <a:endCxn id="192" idx="3"/>
            </p:cNvCxnSpPr>
            <p:nvPr/>
          </p:nvCxnSpPr>
          <p:spPr>
            <a:xfrm>
              <a:off x="108000" y="4846925"/>
              <a:ext cx="4356000" cy="0"/>
            </a:xfrm>
            <a:prstGeom prst="straightConnector1">
              <a:avLst/>
            </a:prstGeom>
            <a:noFill/>
            <a:ln cap="flat" cmpd="sng" w="9525">
              <a:solidFill>
                <a:schemeClr val="accent5"/>
              </a:solidFill>
              <a:prstDash val="solid"/>
              <a:round/>
              <a:headEnd len="med" w="med" type="none"/>
              <a:tailEnd len="med" w="med" type="none"/>
            </a:ln>
          </p:spPr>
        </p:cxnSp>
      </p:grpSp>
      <p:sp>
        <p:nvSpPr>
          <p:cNvPr id="193" name="Google Shape;193;p24"/>
          <p:cNvSpPr txBox="1"/>
          <p:nvPr>
            <p:ph idx="12" type="sldNum"/>
          </p:nvPr>
        </p:nvSpPr>
        <p:spPr>
          <a:xfrm>
            <a:off x="3915300" y="4917538"/>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überschrift und -beschreibung 2 (blau)">
  <p:cSld name="SECTION_TITLE_AND_DESCRIPTION_2">
    <p:spTree>
      <p:nvGrpSpPr>
        <p:cNvPr id="194" name="Shape 194"/>
        <p:cNvGrpSpPr/>
        <p:nvPr/>
      </p:nvGrpSpPr>
      <p:grpSpPr>
        <a:xfrm>
          <a:off x="0" y="0"/>
          <a:ext cx="0" cy="0"/>
          <a:chOff x="0" y="0"/>
          <a:chExt cx="0" cy="0"/>
        </a:xfrm>
      </p:grpSpPr>
      <p:sp>
        <p:nvSpPr>
          <p:cNvPr id="195" name="Google Shape;195;p25"/>
          <p:cNvSpPr/>
          <p:nvPr/>
        </p:nvSpPr>
        <p:spPr>
          <a:xfrm>
            <a:off x="4572000" y="-12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7" name="Google Shape;197;p2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8" name="Google Shape;198;p2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grpSp>
        <p:nvGrpSpPr>
          <p:cNvPr id="199" name="Google Shape;199;p25"/>
          <p:cNvGrpSpPr/>
          <p:nvPr/>
        </p:nvGrpSpPr>
        <p:grpSpPr>
          <a:xfrm>
            <a:off x="108000" y="4846925"/>
            <a:ext cx="4356000" cy="209912"/>
            <a:chOff x="108000" y="4846925"/>
            <a:chExt cx="4356000" cy="209912"/>
          </a:xfrm>
        </p:grpSpPr>
        <p:pic>
          <p:nvPicPr>
            <p:cNvPr id="200" name="Google Shape;200;p25"/>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201" name="Google Shape;201;p25"/>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202" name="Google Shape;202;p25"/>
            <p:cNvCxnSpPr/>
            <p:nvPr/>
          </p:nvCxnSpPr>
          <p:spPr>
            <a:xfrm>
              <a:off x="108000" y="4846925"/>
              <a:ext cx="4356000" cy="0"/>
            </a:xfrm>
            <a:prstGeom prst="straightConnector1">
              <a:avLst/>
            </a:prstGeom>
            <a:noFill/>
            <a:ln cap="flat" cmpd="sng" w="9525">
              <a:solidFill>
                <a:schemeClr val="accent5"/>
              </a:solidFill>
              <a:prstDash val="solid"/>
              <a:round/>
              <a:headEnd len="med" w="med" type="none"/>
              <a:tailEnd len="med" w="med" type="none"/>
            </a:ln>
          </p:spPr>
        </p:cxnSp>
      </p:grpSp>
      <p:sp>
        <p:nvSpPr>
          <p:cNvPr id="203" name="Google Shape;203;p25"/>
          <p:cNvSpPr txBox="1"/>
          <p:nvPr>
            <p:ph idx="12" type="sldNum"/>
          </p:nvPr>
        </p:nvSpPr>
        <p:spPr>
          <a:xfrm>
            <a:off x="3915300" y="4917538"/>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überschrift und -beschreibung 1 (blackberry)">
  <p:cSld name="SECTION_TITLE_AND_DESCRIPTION_1">
    <p:spTree>
      <p:nvGrpSpPr>
        <p:cNvPr id="204" name="Shape 204"/>
        <p:cNvGrpSpPr/>
        <p:nvPr/>
      </p:nvGrpSpPr>
      <p:grpSpPr>
        <a:xfrm>
          <a:off x="0" y="0"/>
          <a:ext cx="0" cy="0"/>
          <a:chOff x="0" y="0"/>
          <a:chExt cx="0" cy="0"/>
        </a:xfrm>
      </p:grpSpPr>
      <p:sp>
        <p:nvSpPr>
          <p:cNvPr id="205" name="Google Shape;205;p26"/>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200"/>
              <a:buNone/>
              <a:defRPr sz="42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207" name="Google Shape;207;p2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8" name="Google Shape;208;p2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0"/>
              </a:spcBef>
              <a:spcAft>
                <a:spcPts val="0"/>
              </a:spcAft>
              <a:buClr>
                <a:srgbClr val="FFFFFF"/>
              </a:buClr>
              <a:buSzPts val="1400"/>
              <a:buChar char="○"/>
              <a:defRPr>
                <a:solidFill>
                  <a:srgbClr val="FFFFFF"/>
                </a:solidFill>
              </a:defRPr>
            </a:lvl2pPr>
            <a:lvl3pPr indent="-304800" lvl="2" marL="1371600" rtl="0">
              <a:spcBef>
                <a:spcPts val="0"/>
              </a:spcBef>
              <a:spcAft>
                <a:spcPts val="0"/>
              </a:spcAft>
              <a:buClr>
                <a:srgbClr val="FFFFFF"/>
              </a:buClr>
              <a:buSzPts val="1200"/>
              <a:buChar char="■"/>
              <a:defRPr>
                <a:solidFill>
                  <a:srgbClr val="FFFFFF"/>
                </a:solidFill>
              </a:defRPr>
            </a:lvl3pPr>
            <a:lvl4pPr indent="-304800" lvl="3" marL="1828800" rtl="0">
              <a:spcBef>
                <a:spcPts val="0"/>
              </a:spcBef>
              <a:spcAft>
                <a:spcPts val="0"/>
              </a:spcAft>
              <a:buClr>
                <a:srgbClr val="FFFFFF"/>
              </a:buClr>
              <a:buSzPts val="1200"/>
              <a:buChar char="●"/>
              <a:defRPr>
                <a:solidFill>
                  <a:srgbClr val="FFFFFF"/>
                </a:solidFill>
              </a:defRPr>
            </a:lvl4pPr>
            <a:lvl5pPr indent="-304800" lvl="4" marL="2286000" rtl="0">
              <a:spcBef>
                <a:spcPts val="0"/>
              </a:spcBef>
              <a:spcAft>
                <a:spcPts val="0"/>
              </a:spcAft>
              <a:buClr>
                <a:srgbClr val="FFFFFF"/>
              </a:buClr>
              <a:buSzPts val="1200"/>
              <a:buChar char="○"/>
              <a:defRPr>
                <a:solidFill>
                  <a:srgbClr val="FFFFFF"/>
                </a:solidFill>
              </a:defRPr>
            </a:lvl5pPr>
            <a:lvl6pPr indent="-304800" lvl="5" marL="2743200" rtl="0">
              <a:spcBef>
                <a:spcPts val="0"/>
              </a:spcBef>
              <a:spcAft>
                <a:spcPts val="0"/>
              </a:spcAft>
              <a:buClr>
                <a:srgbClr val="FFFFFF"/>
              </a:buClr>
              <a:buSzPts val="1200"/>
              <a:buChar char="■"/>
              <a:defRPr>
                <a:solidFill>
                  <a:srgbClr val="FFFFFF"/>
                </a:solidFill>
              </a:defRPr>
            </a:lvl6pPr>
            <a:lvl7pPr indent="-304800" lvl="6" marL="3200400" rtl="0">
              <a:spcBef>
                <a:spcPts val="0"/>
              </a:spcBef>
              <a:spcAft>
                <a:spcPts val="0"/>
              </a:spcAft>
              <a:buClr>
                <a:srgbClr val="FFFFFF"/>
              </a:buClr>
              <a:buSzPts val="1200"/>
              <a:buChar char="●"/>
              <a:defRPr>
                <a:solidFill>
                  <a:srgbClr val="FFFFFF"/>
                </a:solidFill>
              </a:defRPr>
            </a:lvl7pPr>
            <a:lvl8pPr indent="-304800" lvl="7" marL="3657600" rtl="0">
              <a:spcBef>
                <a:spcPts val="0"/>
              </a:spcBef>
              <a:spcAft>
                <a:spcPts val="0"/>
              </a:spcAft>
              <a:buClr>
                <a:srgbClr val="FFFFFF"/>
              </a:buClr>
              <a:buSzPts val="1200"/>
              <a:buChar char="○"/>
              <a:defRPr>
                <a:solidFill>
                  <a:srgbClr val="FFFFFF"/>
                </a:solidFill>
              </a:defRPr>
            </a:lvl8pPr>
            <a:lvl9pPr indent="-304800" lvl="8" marL="4114800" rtl="0">
              <a:spcBef>
                <a:spcPts val="0"/>
              </a:spcBef>
              <a:spcAft>
                <a:spcPts val="0"/>
              </a:spcAft>
              <a:buClr>
                <a:srgbClr val="FFFFFF"/>
              </a:buClr>
              <a:buSzPts val="1200"/>
              <a:buChar char="■"/>
              <a:defRPr>
                <a:solidFill>
                  <a:srgbClr val="FFFFFF"/>
                </a:solidFill>
              </a:defRPr>
            </a:lvl9pPr>
          </a:lstStyle>
          <a:p/>
        </p:txBody>
      </p:sp>
      <p:grpSp>
        <p:nvGrpSpPr>
          <p:cNvPr id="209" name="Google Shape;209;p26"/>
          <p:cNvGrpSpPr/>
          <p:nvPr/>
        </p:nvGrpSpPr>
        <p:grpSpPr>
          <a:xfrm>
            <a:off x="108000" y="4846925"/>
            <a:ext cx="4356000" cy="209912"/>
            <a:chOff x="108000" y="4846925"/>
            <a:chExt cx="4356000" cy="209912"/>
          </a:xfrm>
        </p:grpSpPr>
        <p:pic>
          <p:nvPicPr>
            <p:cNvPr id="210" name="Google Shape;210;p26"/>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211" name="Google Shape;211;p26"/>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212" name="Google Shape;212;p26"/>
            <p:cNvCxnSpPr/>
            <p:nvPr/>
          </p:nvCxnSpPr>
          <p:spPr>
            <a:xfrm>
              <a:off x="108000" y="4846925"/>
              <a:ext cx="4356000" cy="0"/>
            </a:xfrm>
            <a:prstGeom prst="straightConnector1">
              <a:avLst/>
            </a:prstGeom>
            <a:noFill/>
            <a:ln cap="flat" cmpd="sng" w="9525">
              <a:solidFill>
                <a:schemeClr val="accent5"/>
              </a:solidFill>
              <a:prstDash val="solid"/>
              <a:round/>
              <a:headEnd len="med" w="med" type="none"/>
              <a:tailEnd len="med" w="med" type="none"/>
            </a:ln>
          </p:spPr>
        </p:cxnSp>
      </p:grpSp>
      <p:sp>
        <p:nvSpPr>
          <p:cNvPr id="213" name="Google Shape;213;p26"/>
          <p:cNvSpPr txBox="1"/>
          <p:nvPr>
            <p:ph idx="12" type="sldNum"/>
          </p:nvPr>
        </p:nvSpPr>
        <p:spPr>
          <a:xfrm>
            <a:off x="3915300" y="4917538"/>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überschrift und -beschreibung 2 (blackberry)">
  <p:cSld name="SECTION_TITLE_AND_DESCRIPTION_1_2">
    <p:spTree>
      <p:nvGrpSpPr>
        <p:cNvPr id="214" name="Shape 214"/>
        <p:cNvGrpSpPr/>
        <p:nvPr/>
      </p:nvGrpSpPr>
      <p:grpSpPr>
        <a:xfrm>
          <a:off x="0" y="0"/>
          <a:ext cx="0" cy="0"/>
          <a:chOff x="0" y="0"/>
          <a:chExt cx="0" cy="0"/>
        </a:xfrm>
      </p:grpSpPr>
      <p:sp>
        <p:nvSpPr>
          <p:cNvPr id="215" name="Google Shape;215;p27"/>
          <p:cNvSpPr/>
          <p:nvPr/>
        </p:nvSpPr>
        <p:spPr>
          <a:xfrm>
            <a:off x="4572000" y="-125"/>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200"/>
              <a:buNone/>
              <a:defRPr sz="42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217" name="Google Shape;217;p2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8" name="Google Shape;218;p2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6"/>
              </a:buClr>
              <a:buSzPts val="1800"/>
              <a:buChar char="●"/>
              <a:defRPr>
                <a:solidFill>
                  <a:schemeClr val="accent6"/>
                </a:solidFill>
              </a:defRPr>
            </a:lvl1pPr>
            <a:lvl2pPr indent="-317500" lvl="1" marL="914400" rtl="0">
              <a:spcBef>
                <a:spcPts val="0"/>
              </a:spcBef>
              <a:spcAft>
                <a:spcPts val="0"/>
              </a:spcAft>
              <a:buClr>
                <a:schemeClr val="accent6"/>
              </a:buClr>
              <a:buSzPts val="1400"/>
              <a:buChar char="○"/>
              <a:defRPr>
                <a:solidFill>
                  <a:schemeClr val="accent6"/>
                </a:solidFill>
              </a:defRPr>
            </a:lvl2pPr>
            <a:lvl3pPr indent="-304800" lvl="2" marL="1371600" rtl="0">
              <a:spcBef>
                <a:spcPts val="0"/>
              </a:spcBef>
              <a:spcAft>
                <a:spcPts val="0"/>
              </a:spcAft>
              <a:buClr>
                <a:schemeClr val="accent6"/>
              </a:buClr>
              <a:buSzPts val="1200"/>
              <a:buChar char="■"/>
              <a:defRPr>
                <a:solidFill>
                  <a:schemeClr val="accent6"/>
                </a:solidFill>
              </a:defRPr>
            </a:lvl3pPr>
            <a:lvl4pPr indent="-304800" lvl="3" marL="1828800" rtl="0">
              <a:spcBef>
                <a:spcPts val="0"/>
              </a:spcBef>
              <a:spcAft>
                <a:spcPts val="0"/>
              </a:spcAft>
              <a:buClr>
                <a:schemeClr val="accent6"/>
              </a:buClr>
              <a:buSzPts val="1200"/>
              <a:buChar char="●"/>
              <a:defRPr>
                <a:solidFill>
                  <a:schemeClr val="accent6"/>
                </a:solidFill>
              </a:defRPr>
            </a:lvl4pPr>
            <a:lvl5pPr indent="-304800" lvl="4" marL="2286000" rtl="0">
              <a:spcBef>
                <a:spcPts val="0"/>
              </a:spcBef>
              <a:spcAft>
                <a:spcPts val="0"/>
              </a:spcAft>
              <a:buClr>
                <a:schemeClr val="accent6"/>
              </a:buClr>
              <a:buSzPts val="1200"/>
              <a:buChar char="○"/>
              <a:defRPr>
                <a:solidFill>
                  <a:schemeClr val="accent6"/>
                </a:solidFill>
              </a:defRPr>
            </a:lvl5pPr>
            <a:lvl6pPr indent="-304800" lvl="5" marL="2743200" rtl="0">
              <a:spcBef>
                <a:spcPts val="0"/>
              </a:spcBef>
              <a:spcAft>
                <a:spcPts val="0"/>
              </a:spcAft>
              <a:buClr>
                <a:schemeClr val="accent6"/>
              </a:buClr>
              <a:buSzPts val="1200"/>
              <a:buChar char="■"/>
              <a:defRPr>
                <a:solidFill>
                  <a:schemeClr val="accent6"/>
                </a:solidFill>
              </a:defRPr>
            </a:lvl6pPr>
            <a:lvl7pPr indent="-304800" lvl="6" marL="3200400" rtl="0">
              <a:spcBef>
                <a:spcPts val="0"/>
              </a:spcBef>
              <a:spcAft>
                <a:spcPts val="0"/>
              </a:spcAft>
              <a:buClr>
                <a:schemeClr val="accent6"/>
              </a:buClr>
              <a:buSzPts val="1200"/>
              <a:buChar char="●"/>
              <a:defRPr>
                <a:solidFill>
                  <a:schemeClr val="accent6"/>
                </a:solidFill>
              </a:defRPr>
            </a:lvl7pPr>
            <a:lvl8pPr indent="-304800" lvl="7" marL="3657600" rtl="0">
              <a:spcBef>
                <a:spcPts val="0"/>
              </a:spcBef>
              <a:spcAft>
                <a:spcPts val="0"/>
              </a:spcAft>
              <a:buClr>
                <a:schemeClr val="accent6"/>
              </a:buClr>
              <a:buSzPts val="1200"/>
              <a:buChar char="○"/>
              <a:defRPr>
                <a:solidFill>
                  <a:schemeClr val="accent6"/>
                </a:solidFill>
              </a:defRPr>
            </a:lvl8pPr>
            <a:lvl9pPr indent="-304800" lvl="8" marL="4114800" rtl="0">
              <a:spcBef>
                <a:spcPts val="0"/>
              </a:spcBef>
              <a:spcAft>
                <a:spcPts val="0"/>
              </a:spcAft>
              <a:buClr>
                <a:schemeClr val="accent6"/>
              </a:buClr>
              <a:buSzPts val="1200"/>
              <a:buChar char="■"/>
              <a:defRPr>
                <a:solidFill>
                  <a:schemeClr val="accent6"/>
                </a:solidFill>
              </a:defRPr>
            </a:lvl9pPr>
          </a:lstStyle>
          <a:p/>
        </p:txBody>
      </p:sp>
      <p:grpSp>
        <p:nvGrpSpPr>
          <p:cNvPr id="219" name="Google Shape;219;p27"/>
          <p:cNvGrpSpPr/>
          <p:nvPr/>
        </p:nvGrpSpPr>
        <p:grpSpPr>
          <a:xfrm>
            <a:off x="108000" y="4846925"/>
            <a:ext cx="4356000" cy="209912"/>
            <a:chOff x="108000" y="4846925"/>
            <a:chExt cx="4356000" cy="209912"/>
          </a:xfrm>
        </p:grpSpPr>
        <p:pic>
          <p:nvPicPr>
            <p:cNvPr id="220" name="Google Shape;220;p27"/>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221" name="Google Shape;221;p27"/>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222" name="Google Shape;222;p27"/>
            <p:cNvCxnSpPr/>
            <p:nvPr/>
          </p:nvCxnSpPr>
          <p:spPr>
            <a:xfrm>
              <a:off x="108000" y="4846925"/>
              <a:ext cx="4356000" cy="0"/>
            </a:xfrm>
            <a:prstGeom prst="straightConnector1">
              <a:avLst/>
            </a:prstGeom>
            <a:noFill/>
            <a:ln cap="flat" cmpd="sng" w="9525">
              <a:solidFill>
                <a:schemeClr val="accent5"/>
              </a:solidFill>
              <a:prstDash val="solid"/>
              <a:round/>
              <a:headEnd len="med" w="med" type="none"/>
              <a:tailEnd len="med" w="med" type="none"/>
            </a:ln>
          </p:spPr>
        </p:cxnSp>
      </p:grpSp>
      <p:sp>
        <p:nvSpPr>
          <p:cNvPr id="223" name="Google Shape;223;p27"/>
          <p:cNvSpPr txBox="1"/>
          <p:nvPr>
            <p:ph idx="12" type="sldNum"/>
          </p:nvPr>
        </p:nvSpPr>
        <p:spPr>
          <a:xfrm>
            <a:off x="3915300" y="4917538"/>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überschrift und -beschreibung 1 (orange)">
  <p:cSld name="SECTION_TITLE_AND_DESCRIPTION_1_1">
    <p:spTree>
      <p:nvGrpSpPr>
        <p:cNvPr id="224" name="Shape 224"/>
        <p:cNvGrpSpPr/>
        <p:nvPr/>
      </p:nvGrpSpPr>
      <p:grpSpPr>
        <a:xfrm>
          <a:off x="0" y="0"/>
          <a:ext cx="0" cy="0"/>
          <a:chOff x="0" y="0"/>
          <a:chExt cx="0" cy="0"/>
        </a:xfrm>
      </p:grpSpPr>
      <p:sp>
        <p:nvSpPr>
          <p:cNvPr id="225" name="Google Shape;225;p28"/>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227" name="Google Shape;227;p2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8" name="Google Shape;228;p2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0"/>
              </a:spcBef>
              <a:spcAft>
                <a:spcPts val="0"/>
              </a:spcAft>
              <a:buClr>
                <a:srgbClr val="FFFFFF"/>
              </a:buClr>
              <a:buSzPts val="1400"/>
              <a:buChar char="○"/>
              <a:defRPr>
                <a:solidFill>
                  <a:srgbClr val="FFFFFF"/>
                </a:solidFill>
              </a:defRPr>
            </a:lvl2pPr>
            <a:lvl3pPr indent="-304800" lvl="2" marL="1371600" rtl="0">
              <a:spcBef>
                <a:spcPts val="0"/>
              </a:spcBef>
              <a:spcAft>
                <a:spcPts val="0"/>
              </a:spcAft>
              <a:buClr>
                <a:srgbClr val="FFFFFF"/>
              </a:buClr>
              <a:buSzPts val="1200"/>
              <a:buChar char="■"/>
              <a:defRPr>
                <a:solidFill>
                  <a:srgbClr val="FFFFFF"/>
                </a:solidFill>
              </a:defRPr>
            </a:lvl3pPr>
            <a:lvl4pPr indent="-304800" lvl="3" marL="1828800" rtl="0">
              <a:spcBef>
                <a:spcPts val="0"/>
              </a:spcBef>
              <a:spcAft>
                <a:spcPts val="0"/>
              </a:spcAft>
              <a:buClr>
                <a:srgbClr val="FFFFFF"/>
              </a:buClr>
              <a:buSzPts val="1200"/>
              <a:buChar char="●"/>
              <a:defRPr>
                <a:solidFill>
                  <a:srgbClr val="FFFFFF"/>
                </a:solidFill>
              </a:defRPr>
            </a:lvl4pPr>
            <a:lvl5pPr indent="-304800" lvl="4" marL="2286000" rtl="0">
              <a:spcBef>
                <a:spcPts val="0"/>
              </a:spcBef>
              <a:spcAft>
                <a:spcPts val="0"/>
              </a:spcAft>
              <a:buClr>
                <a:srgbClr val="FFFFFF"/>
              </a:buClr>
              <a:buSzPts val="1200"/>
              <a:buChar char="○"/>
              <a:defRPr>
                <a:solidFill>
                  <a:srgbClr val="FFFFFF"/>
                </a:solidFill>
              </a:defRPr>
            </a:lvl5pPr>
            <a:lvl6pPr indent="-304800" lvl="5" marL="2743200" rtl="0">
              <a:spcBef>
                <a:spcPts val="0"/>
              </a:spcBef>
              <a:spcAft>
                <a:spcPts val="0"/>
              </a:spcAft>
              <a:buClr>
                <a:srgbClr val="FFFFFF"/>
              </a:buClr>
              <a:buSzPts val="1200"/>
              <a:buChar char="■"/>
              <a:defRPr>
                <a:solidFill>
                  <a:srgbClr val="FFFFFF"/>
                </a:solidFill>
              </a:defRPr>
            </a:lvl6pPr>
            <a:lvl7pPr indent="-304800" lvl="6" marL="3200400" rtl="0">
              <a:spcBef>
                <a:spcPts val="0"/>
              </a:spcBef>
              <a:spcAft>
                <a:spcPts val="0"/>
              </a:spcAft>
              <a:buClr>
                <a:srgbClr val="FFFFFF"/>
              </a:buClr>
              <a:buSzPts val="1200"/>
              <a:buChar char="●"/>
              <a:defRPr>
                <a:solidFill>
                  <a:srgbClr val="FFFFFF"/>
                </a:solidFill>
              </a:defRPr>
            </a:lvl7pPr>
            <a:lvl8pPr indent="-304800" lvl="7" marL="3657600" rtl="0">
              <a:spcBef>
                <a:spcPts val="0"/>
              </a:spcBef>
              <a:spcAft>
                <a:spcPts val="0"/>
              </a:spcAft>
              <a:buClr>
                <a:srgbClr val="FFFFFF"/>
              </a:buClr>
              <a:buSzPts val="1200"/>
              <a:buChar char="○"/>
              <a:defRPr>
                <a:solidFill>
                  <a:srgbClr val="FFFFFF"/>
                </a:solidFill>
              </a:defRPr>
            </a:lvl8pPr>
            <a:lvl9pPr indent="-304800" lvl="8" marL="4114800" rtl="0">
              <a:spcBef>
                <a:spcPts val="0"/>
              </a:spcBef>
              <a:spcAft>
                <a:spcPts val="0"/>
              </a:spcAft>
              <a:buClr>
                <a:srgbClr val="FFFFFF"/>
              </a:buClr>
              <a:buSzPts val="1200"/>
              <a:buChar char="■"/>
              <a:defRPr>
                <a:solidFill>
                  <a:srgbClr val="FFFFFF"/>
                </a:solidFill>
              </a:defRPr>
            </a:lvl9pPr>
          </a:lstStyle>
          <a:p/>
        </p:txBody>
      </p:sp>
      <p:grpSp>
        <p:nvGrpSpPr>
          <p:cNvPr id="229" name="Google Shape;229;p28"/>
          <p:cNvGrpSpPr/>
          <p:nvPr/>
        </p:nvGrpSpPr>
        <p:grpSpPr>
          <a:xfrm>
            <a:off x="108000" y="4846925"/>
            <a:ext cx="4356000" cy="209912"/>
            <a:chOff x="108000" y="4846925"/>
            <a:chExt cx="4356000" cy="209912"/>
          </a:xfrm>
        </p:grpSpPr>
        <p:pic>
          <p:nvPicPr>
            <p:cNvPr id="230" name="Google Shape;230;p28"/>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231" name="Google Shape;231;p28"/>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232" name="Google Shape;232;p28"/>
            <p:cNvCxnSpPr/>
            <p:nvPr/>
          </p:nvCxnSpPr>
          <p:spPr>
            <a:xfrm>
              <a:off x="108000" y="4846925"/>
              <a:ext cx="4356000" cy="0"/>
            </a:xfrm>
            <a:prstGeom prst="straightConnector1">
              <a:avLst/>
            </a:prstGeom>
            <a:noFill/>
            <a:ln cap="flat" cmpd="sng" w="9525">
              <a:solidFill>
                <a:schemeClr val="accent5"/>
              </a:solidFill>
              <a:prstDash val="solid"/>
              <a:round/>
              <a:headEnd len="med" w="med" type="none"/>
              <a:tailEnd len="med" w="med" type="none"/>
            </a:ln>
          </p:spPr>
        </p:cxnSp>
      </p:grpSp>
      <p:sp>
        <p:nvSpPr>
          <p:cNvPr id="233" name="Google Shape;233;p28"/>
          <p:cNvSpPr txBox="1"/>
          <p:nvPr>
            <p:ph idx="12" type="sldNum"/>
          </p:nvPr>
        </p:nvSpPr>
        <p:spPr>
          <a:xfrm>
            <a:off x="3915300" y="4917538"/>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überschrift und -beschreibung 2 (orange)">
  <p:cSld name="SECTION_TITLE_AND_DESCRIPTION_1_1_1">
    <p:spTree>
      <p:nvGrpSpPr>
        <p:cNvPr id="234" name="Shape 234"/>
        <p:cNvGrpSpPr/>
        <p:nvPr/>
      </p:nvGrpSpPr>
      <p:grpSpPr>
        <a:xfrm>
          <a:off x="0" y="0"/>
          <a:ext cx="0" cy="0"/>
          <a:chOff x="0" y="0"/>
          <a:chExt cx="0" cy="0"/>
        </a:xfrm>
      </p:grpSpPr>
      <p:sp>
        <p:nvSpPr>
          <p:cNvPr id="235" name="Google Shape;235;p29"/>
          <p:cNvSpPr/>
          <p:nvPr/>
        </p:nvSpPr>
        <p:spPr>
          <a:xfrm>
            <a:off x="4572000" y="-12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237" name="Google Shape;237;p2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8" name="Google Shape;238;p2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grpSp>
        <p:nvGrpSpPr>
          <p:cNvPr id="239" name="Google Shape;239;p29"/>
          <p:cNvGrpSpPr/>
          <p:nvPr/>
        </p:nvGrpSpPr>
        <p:grpSpPr>
          <a:xfrm>
            <a:off x="108000" y="4846925"/>
            <a:ext cx="4356000" cy="209912"/>
            <a:chOff x="108000" y="4846925"/>
            <a:chExt cx="4356000" cy="209912"/>
          </a:xfrm>
        </p:grpSpPr>
        <p:pic>
          <p:nvPicPr>
            <p:cNvPr id="240" name="Google Shape;240;p29"/>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241" name="Google Shape;241;p29"/>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242" name="Google Shape;242;p29"/>
            <p:cNvCxnSpPr/>
            <p:nvPr/>
          </p:nvCxnSpPr>
          <p:spPr>
            <a:xfrm>
              <a:off x="108000" y="4846925"/>
              <a:ext cx="4356000" cy="0"/>
            </a:xfrm>
            <a:prstGeom prst="straightConnector1">
              <a:avLst/>
            </a:prstGeom>
            <a:noFill/>
            <a:ln cap="flat" cmpd="sng" w="9525">
              <a:solidFill>
                <a:schemeClr val="accent5"/>
              </a:solidFill>
              <a:prstDash val="solid"/>
              <a:round/>
              <a:headEnd len="med" w="med" type="none"/>
              <a:tailEnd len="med" w="med" type="none"/>
            </a:ln>
          </p:spPr>
        </p:cxnSp>
      </p:grpSp>
      <p:sp>
        <p:nvSpPr>
          <p:cNvPr id="243" name="Google Shape;243;p29"/>
          <p:cNvSpPr txBox="1"/>
          <p:nvPr>
            <p:ph idx="12" type="sldNum"/>
          </p:nvPr>
        </p:nvSpPr>
        <p:spPr>
          <a:xfrm>
            <a:off x="3915300" y="4917538"/>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4" name="Shape 244"/>
        <p:cNvGrpSpPr/>
        <p:nvPr/>
      </p:nvGrpSpPr>
      <p:grpSpPr>
        <a:xfrm>
          <a:off x="0" y="0"/>
          <a:ext cx="0" cy="0"/>
          <a:chOff x="0" y="0"/>
          <a:chExt cx="0" cy="0"/>
        </a:xfrm>
      </p:grpSpPr>
      <p:sp>
        <p:nvSpPr>
          <p:cNvPr id="245" name="Google Shape;245;p3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246" name="Google Shape;246;p30"/>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
        <p:nvSpPr>
          <p:cNvPr id="247" name="Google Shape;247;p30"/>
          <p:cNvSpPr/>
          <p:nvPr>
            <p:ph idx="2" type="pic"/>
          </p:nvPr>
        </p:nvSpPr>
        <p:spPr>
          <a:xfrm>
            <a:off x="311700" y="313200"/>
            <a:ext cx="8520600" cy="3917400"/>
          </a:xfrm>
          <a:prstGeom prst="rect">
            <a:avLst/>
          </a:prstGeom>
          <a:noFill/>
          <a:ln>
            <a:noFill/>
          </a:ln>
        </p:spPr>
      </p:sp>
      <p:grpSp>
        <p:nvGrpSpPr>
          <p:cNvPr id="248" name="Google Shape;248;p30"/>
          <p:cNvGrpSpPr/>
          <p:nvPr/>
        </p:nvGrpSpPr>
        <p:grpSpPr>
          <a:xfrm>
            <a:off x="108025" y="4846925"/>
            <a:ext cx="8907900" cy="209912"/>
            <a:chOff x="108025" y="4846925"/>
            <a:chExt cx="8907900" cy="209912"/>
          </a:xfrm>
        </p:grpSpPr>
        <p:pic>
          <p:nvPicPr>
            <p:cNvPr id="249" name="Google Shape;249;p30"/>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250" name="Google Shape;250;p30"/>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251" name="Google Shape;251;p30"/>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orange)">
  <p:cSld name="TITLE_1_1">
    <p:spTree>
      <p:nvGrpSpPr>
        <p:cNvPr id="25" name="Shape 25"/>
        <p:cNvGrpSpPr/>
        <p:nvPr/>
      </p:nvGrpSpPr>
      <p:grpSpPr>
        <a:xfrm>
          <a:off x="0" y="0"/>
          <a:ext cx="0" cy="0"/>
          <a:chOff x="0" y="0"/>
          <a:chExt cx="0" cy="0"/>
        </a:xfrm>
      </p:grpSpPr>
      <p:sp>
        <p:nvSpPr>
          <p:cNvPr id="26" name="Google Shape;26;p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5200"/>
              <a:buNone/>
              <a:defRPr sz="5200">
                <a:solidFill>
                  <a:schemeClr val="dk2"/>
                </a:solidFill>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
        <p:nvSpPr>
          <p:cNvPr id="27" name="Google Shape;27;p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4"/>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29" name="Google Shape;29;p4"/>
          <p:cNvGrpSpPr/>
          <p:nvPr/>
        </p:nvGrpSpPr>
        <p:grpSpPr>
          <a:xfrm>
            <a:off x="108025" y="4846925"/>
            <a:ext cx="8907900" cy="209912"/>
            <a:chOff x="108025" y="4846925"/>
            <a:chExt cx="8907900" cy="209912"/>
          </a:xfrm>
        </p:grpSpPr>
        <p:pic>
          <p:nvPicPr>
            <p:cNvPr id="30" name="Google Shape;30;p4"/>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31" name="Google Shape;31;p4"/>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32" name="Google Shape;32;p4"/>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ße Zahl (blau)">
  <p:cSld name="BIG_NUMBER">
    <p:spTree>
      <p:nvGrpSpPr>
        <p:cNvPr id="252" name="Shape 252"/>
        <p:cNvGrpSpPr/>
        <p:nvPr/>
      </p:nvGrpSpPr>
      <p:grpSpPr>
        <a:xfrm>
          <a:off x="0" y="0"/>
          <a:ext cx="0" cy="0"/>
          <a:chOff x="0" y="0"/>
          <a:chExt cx="0" cy="0"/>
        </a:xfrm>
      </p:grpSpPr>
      <p:sp>
        <p:nvSpPr>
          <p:cNvPr id="253" name="Google Shape;253;p3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4" name="Google Shape;254;p3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04800" lvl="2" marL="1371600" rtl="0" algn="ctr">
              <a:spcBef>
                <a:spcPts val="0"/>
              </a:spcBef>
              <a:spcAft>
                <a:spcPts val="0"/>
              </a:spcAft>
              <a:buSzPts val="1200"/>
              <a:buChar char="■"/>
              <a:defRPr/>
            </a:lvl3pPr>
            <a:lvl4pPr indent="-304800" lvl="3" marL="1828800" rtl="0" algn="ctr">
              <a:spcBef>
                <a:spcPts val="0"/>
              </a:spcBef>
              <a:spcAft>
                <a:spcPts val="0"/>
              </a:spcAft>
              <a:buSzPts val="1200"/>
              <a:buChar char="●"/>
              <a:defRPr/>
            </a:lvl4pPr>
            <a:lvl5pPr indent="-304800" lvl="4" marL="2286000" rtl="0" algn="ctr">
              <a:spcBef>
                <a:spcPts val="0"/>
              </a:spcBef>
              <a:spcAft>
                <a:spcPts val="0"/>
              </a:spcAft>
              <a:buSzPts val="1200"/>
              <a:buChar char="○"/>
              <a:defRPr/>
            </a:lvl5pPr>
            <a:lvl6pPr indent="-304800" lvl="5" marL="2743200" rtl="0" algn="ctr">
              <a:spcBef>
                <a:spcPts val="0"/>
              </a:spcBef>
              <a:spcAft>
                <a:spcPts val="0"/>
              </a:spcAft>
              <a:buSzPts val="1200"/>
              <a:buChar char="■"/>
              <a:defRPr/>
            </a:lvl6pPr>
            <a:lvl7pPr indent="-304800" lvl="6" marL="3200400" rtl="0" algn="ctr">
              <a:spcBef>
                <a:spcPts val="0"/>
              </a:spcBef>
              <a:spcAft>
                <a:spcPts val="0"/>
              </a:spcAft>
              <a:buSzPts val="1200"/>
              <a:buChar char="●"/>
              <a:defRPr/>
            </a:lvl7pPr>
            <a:lvl8pPr indent="-304800" lvl="7" marL="3657600" rtl="0" algn="ctr">
              <a:spcBef>
                <a:spcPts val="0"/>
              </a:spcBef>
              <a:spcAft>
                <a:spcPts val="0"/>
              </a:spcAft>
              <a:buSzPts val="1200"/>
              <a:buChar char="○"/>
              <a:defRPr/>
            </a:lvl8pPr>
            <a:lvl9pPr indent="-304800" lvl="8" marL="4114800" rtl="0" algn="ctr">
              <a:spcBef>
                <a:spcPts val="0"/>
              </a:spcBef>
              <a:spcAft>
                <a:spcPts val="0"/>
              </a:spcAft>
              <a:buSzPts val="1200"/>
              <a:buChar char="■"/>
              <a:defRPr/>
            </a:lvl9pPr>
          </a:lstStyle>
          <a:p/>
        </p:txBody>
      </p:sp>
      <p:sp>
        <p:nvSpPr>
          <p:cNvPr id="255" name="Google Shape;255;p31"/>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256" name="Google Shape;256;p31"/>
          <p:cNvGrpSpPr/>
          <p:nvPr/>
        </p:nvGrpSpPr>
        <p:grpSpPr>
          <a:xfrm>
            <a:off x="108025" y="4846925"/>
            <a:ext cx="8907900" cy="209912"/>
            <a:chOff x="108025" y="4846925"/>
            <a:chExt cx="8907900" cy="209912"/>
          </a:xfrm>
        </p:grpSpPr>
        <p:pic>
          <p:nvPicPr>
            <p:cNvPr id="257" name="Google Shape;257;p31"/>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258" name="Google Shape;258;p31"/>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259" name="Google Shape;259;p31"/>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ße Zahl (blackberry)">
  <p:cSld name="BIG_NUMBER_1">
    <p:spTree>
      <p:nvGrpSpPr>
        <p:cNvPr id="260" name="Shape 260"/>
        <p:cNvGrpSpPr/>
        <p:nvPr/>
      </p:nvGrpSpPr>
      <p:grpSpPr>
        <a:xfrm>
          <a:off x="0" y="0"/>
          <a:ext cx="0" cy="0"/>
          <a:chOff x="0" y="0"/>
          <a:chExt cx="0" cy="0"/>
        </a:xfrm>
      </p:grpSpPr>
      <p:sp>
        <p:nvSpPr>
          <p:cNvPr id="261" name="Google Shape;261;p3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262" name="Google Shape;262;p3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04800" lvl="2" marL="1371600" rtl="0" algn="ctr">
              <a:spcBef>
                <a:spcPts val="0"/>
              </a:spcBef>
              <a:spcAft>
                <a:spcPts val="0"/>
              </a:spcAft>
              <a:buSzPts val="1200"/>
              <a:buChar char="■"/>
              <a:defRPr/>
            </a:lvl3pPr>
            <a:lvl4pPr indent="-304800" lvl="3" marL="1828800" rtl="0" algn="ctr">
              <a:spcBef>
                <a:spcPts val="0"/>
              </a:spcBef>
              <a:spcAft>
                <a:spcPts val="0"/>
              </a:spcAft>
              <a:buSzPts val="1200"/>
              <a:buChar char="●"/>
              <a:defRPr/>
            </a:lvl4pPr>
            <a:lvl5pPr indent="-304800" lvl="4" marL="2286000" rtl="0" algn="ctr">
              <a:spcBef>
                <a:spcPts val="0"/>
              </a:spcBef>
              <a:spcAft>
                <a:spcPts val="0"/>
              </a:spcAft>
              <a:buSzPts val="1200"/>
              <a:buChar char="○"/>
              <a:defRPr/>
            </a:lvl5pPr>
            <a:lvl6pPr indent="-304800" lvl="5" marL="2743200" rtl="0" algn="ctr">
              <a:spcBef>
                <a:spcPts val="0"/>
              </a:spcBef>
              <a:spcAft>
                <a:spcPts val="0"/>
              </a:spcAft>
              <a:buSzPts val="1200"/>
              <a:buChar char="■"/>
              <a:defRPr/>
            </a:lvl6pPr>
            <a:lvl7pPr indent="-304800" lvl="6" marL="3200400" rtl="0" algn="ctr">
              <a:spcBef>
                <a:spcPts val="0"/>
              </a:spcBef>
              <a:spcAft>
                <a:spcPts val="0"/>
              </a:spcAft>
              <a:buSzPts val="1200"/>
              <a:buChar char="●"/>
              <a:defRPr/>
            </a:lvl7pPr>
            <a:lvl8pPr indent="-304800" lvl="7" marL="3657600" rtl="0" algn="ctr">
              <a:spcBef>
                <a:spcPts val="0"/>
              </a:spcBef>
              <a:spcAft>
                <a:spcPts val="0"/>
              </a:spcAft>
              <a:buSzPts val="1200"/>
              <a:buChar char="○"/>
              <a:defRPr/>
            </a:lvl8pPr>
            <a:lvl9pPr indent="-304800" lvl="8" marL="4114800" rtl="0" algn="ctr">
              <a:spcBef>
                <a:spcPts val="0"/>
              </a:spcBef>
              <a:spcAft>
                <a:spcPts val="0"/>
              </a:spcAft>
              <a:buSzPts val="1200"/>
              <a:buChar char="■"/>
              <a:defRPr/>
            </a:lvl9pPr>
          </a:lstStyle>
          <a:p/>
        </p:txBody>
      </p:sp>
      <p:sp>
        <p:nvSpPr>
          <p:cNvPr id="263" name="Google Shape;263;p32"/>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264" name="Google Shape;264;p32"/>
          <p:cNvGrpSpPr/>
          <p:nvPr/>
        </p:nvGrpSpPr>
        <p:grpSpPr>
          <a:xfrm>
            <a:off x="108025" y="4846925"/>
            <a:ext cx="8907900" cy="209912"/>
            <a:chOff x="108025" y="4846925"/>
            <a:chExt cx="8907900" cy="209912"/>
          </a:xfrm>
        </p:grpSpPr>
        <p:pic>
          <p:nvPicPr>
            <p:cNvPr id="265" name="Google Shape;265;p32"/>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266" name="Google Shape;266;p32"/>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267" name="Google Shape;267;p32"/>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ße Zahl (orange)">
  <p:cSld name="BIG_NUMBER_1_1">
    <p:spTree>
      <p:nvGrpSpPr>
        <p:cNvPr id="268" name="Shape 268"/>
        <p:cNvGrpSpPr/>
        <p:nvPr/>
      </p:nvGrpSpPr>
      <p:grpSpPr>
        <a:xfrm>
          <a:off x="0" y="0"/>
          <a:ext cx="0" cy="0"/>
          <a:chOff x="0" y="0"/>
          <a:chExt cx="0" cy="0"/>
        </a:xfrm>
      </p:grpSpPr>
      <p:sp>
        <p:nvSpPr>
          <p:cNvPr id="269" name="Google Shape;269;p3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270" name="Google Shape;270;p3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04800" lvl="2" marL="1371600" rtl="0" algn="ctr">
              <a:spcBef>
                <a:spcPts val="0"/>
              </a:spcBef>
              <a:spcAft>
                <a:spcPts val="0"/>
              </a:spcAft>
              <a:buSzPts val="1200"/>
              <a:buChar char="■"/>
              <a:defRPr/>
            </a:lvl3pPr>
            <a:lvl4pPr indent="-304800" lvl="3" marL="1828800" rtl="0" algn="ctr">
              <a:spcBef>
                <a:spcPts val="0"/>
              </a:spcBef>
              <a:spcAft>
                <a:spcPts val="0"/>
              </a:spcAft>
              <a:buSzPts val="1200"/>
              <a:buChar char="●"/>
              <a:defRPr/>
            </a:lvl4pPr>
            <a:lvl5pPr indent="-304800" lvl="4" marL="2286000" rtl="0" algn="ctr">
              <a:spcBef>
                <a:spcPts val="0"/>
              </a:spcBef>
              <a:spcAft>
                <a:spcPts val="0"/>
              </a:spcAft>
              <a:buSzPts val="1200"/>
              <a:buChar char="○"/>
              <a:defRPr/>
            </a:lvl5pPr>
            <a:lvl6pPr indent="-304800" lvl="5" marL="2743200" rtl="0" algn="ctr">
              <a:spcBef>
                <a:spcPts val="0"/>
              </a:spcBef>
              <a:spcAft>
                <a:spcPts val="0"/>
              </a:spcAft>
              <a:buSzPts val="1200"/>
              <a:buChar char="■"/>
              <a:defRPr/>
            </a:lvl6pPr>
            <a:lvl7pPr indent="-304800" lvl="6" marL="3200400" rtl="0" algn="ctr">
              <a:spcBef>
                <a:spcPts val="0"/>
              </a:spcBef>
              <a:spcAft>
                <a:spcPts val="0"/>
              </a:spcAft>
              <a:buSzPts val="1200"/>
              <a:buChar char="●"/>
              <a:defRPr/>
            </a:lvl7pPr>
            <a:lvl8pPr indent="-304800" lvl="7" marL="3657600" rtl="0" algn="ctr">
              <a:spcBef>
                <a:spcPts val="0"/>
              </a:spcBef>
              <a:spcAft>
                <a:spcPts val="0"/>
              </a:spcAft>
              <a:buSzPts val="1200"/>
              <a:buChar char="○"/>
              <a:defRPr/>
            </a:lvl8pPr>
            <a:lvl9pPr indent="-304800" lvl="8" marL="4114800" rtl="0" algn="ctr">
              <a:spcBef>
                <a:spcPts val="0"/>
              </a:spcBef>
              <a:spcAft>
                <a:spcPts val="0"/>
              </a:spcAft>
              <a:buSzPts val="1200"/>
              <a:buChar char="■"/>
              <a:defRPr/>
            </a:lvl9pPr>
          </a:lstStyle>
          <a:p/>
        </p:txBody>
      </p:sp>
      <p:sp>
        <p:nvSpPr>
          <p:cNvPr id="271" name="Google Shape;271;p33"/>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272" name="Google Shape;272;p33"/>
          <p:cNvGrpSpPr/>
          <p:nvPr/>
        </p:nvGrpSpPr>
        <p:grpSpPr>
          <a:xfrm>
            <a:off x="108025" y="4846925"/>
            <a:ext cx="8907900" cy="209912"/>
            <a:chOff x="108025" y="4846925"/>
            <a:chExt cx="8907900" cy="209912"/>
          </a:xfrm>
        </p:grpSpPr>
        <p:pic>
          <p:nvPicPr>
            <p:cNvPr id="273" name="Google Shape;273;p33"/>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274" name="Google Shape;274;p33"/>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275" name="Google Shape;275;p33"/>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6" name="Shape 276"/>
        <p:cNvGrpSpPr/>
        <p:nvPr/>
      </p:nvGrpSpPr>
      <p:grpSpPr>
        <a:xfrm>
          <a:off x="0" y="0"/>
          <a:ext cx="0" cy="0"/>
          <a:chOff x="0" y="0"/>
          <a:chExt cx="0" cy="0"/>
        </a:xfrm>
      </p:grpSpPr>
      <p:sp>
        <p:nvSpPr>
          <p:cNvPr id="277" name="Google Shape;277;p34"/>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278" name="Google Shape;278;p34"/>
          <p:cNvGrpSpPr/>
          <p:nvPr/>
        </p:nvGrpSpPr>
        <p:grpSpPr>
          <a:xfrm>
            <a:off x="108025" y="4846925"/>
            <a:ext cx="8907900" cy="209912"/>
            <a:chOff x="108025" y="4846925"/>
            <a:chExt cx="8907900" cy="209912"/>
          </a:xfrm>
        </p:grpSpPr>
        <p:pic>
          <p:nvPicPr>
            <p:cNvPr id="279" name="Google Shape;279;p34"/>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280" name="Google Shape;280;p34"/>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281" name="Google Shape;281;p34"/>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e">
  <p:cSld name="BLANK_1">
    <p:bg>
      <p:bgPr>
        <a:gradFill>
          <a:gsLst>
            <a:gs pos="0">
              <a:srgbClr val="FFFFFF"/>
            </a:gs>
            <a:gs pos="100000">
              <a:srgbClr val="B3B3B3"/>
            </a:gs>
          </a:gsLst>
          <a:path path="circle">
            <a:fillToRect b="50%" l="50%" r="50%" t="50%"/>
          </a:path>
          <a:tileRect/>
        </a:gradFill>
      </p:bgPr>
    </p:bg>
    <p:spTree>
      <p:nvGrpSpPr>
        <p:cNvPr id="282" name="Shape 282"/>
        <p:cNvGrpSpPr/>
        <p:nvPr/>
      </p:nvGrpSpPr>
      <p:grpSpPr>
        <a:xfrm>
          <a:off x="0" y="0"/>
          <a:ext cx="0" cy="0"/>
          <a:chOff x="0" y="0"/>
          <a:chExt cx="0" cy="0"/>
        </a:xfrm>
      </p:grpSpPr>
      <p:pic>
        <p:nvPicPr>
          <p:cNvPr id="283" name="Google Shape;283;p35"/>
          <p:cNvPicPr preferRelativeResize="0"/>
          <p:nvPr/>
        </p:nvPicPr>
        <p:blipFill>
          <a:blip r:embed="rId2">
            <a:alphaModFix amt="24000"/>
          </a:blip>
          <a:stretch>
            <a:fillRect/>
          </a:stretch>
        </p:blipFill>
        <p:spPr>
          <a:xfrm>
            <a:off x="0" y="0"/>
            <a:ext cx="9143972" cy="5143499"/>
          </a:xfrm>
          <a:prstGeom prst="rect">
            <a:avLst/>
          </a:prstGeom>
          <a:noFill/>
          <a:ln>
            <a:noFill/>
          </a:ln>
        </p:spPr>
      </p:pic>
      <p:pic>
        <p:nvPicPr>
          <p:cNvPr id="284" name="Google Shape;284;p35"/>
          <p:cNvPicPr preferRelativeResize="0"/>
          <p:nvPr/>
        </p:nvPicPr>
        <p:blipFill>
          <a:blip r:embed="rId3">
            <a:alphaModFix/>
          </a:blip>
          <a:stretch>
            <a:fillRect/>
          </a:stretch>
        </p:blipFill>
        <p:spPr>
          <a:xfrm>
            <a:off x="4087575" y="2087325"/>
            <a:ext cx="968850" cy="968850"/>
          </a:xfrm>
          <a:prstGeom prst="rect">
            <a:avLst/>
          </a:prstGeom>
          <a:noFill/>
          <a:ln>
            <a:noFill/>
          </a:ln>
        </p:spPr>
      </p:pic>
      <p:sp>
        <p:nvSpPr>
          <p:cNvPr id="285" name="Google Shape;285;p35"/>
          <p:cNvSpPr txBox="1"/>
          <p:nvPr/>
        </p:nvSpPr>
        <p:spPr>
          <a:xfrm>
            <a:off x="2621250" y="1464275"/>
            <a:ext cx="390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800">
                <a:solidFill>
                  <a:schemeClr val="lt2"/>
                </a:solidFill>
                <a:latin typeface="Raleway"/>
                <a:ea typeface="Raleway"/>
                <a:cs typeface="Raleway"/>
                <a:sym typeface="Raleway"/>
              </a:rPr>
              <a:t>Danke für Ihre Aufmerksamkeit!</a:t>
            </a:r>
            <a:endParaRPr b="1" sz="1800">
              <a:solidFill>
                <a:schemeClr val="lt2"/>
              </a:solidFill>
              <a:latin typeface="Raleway"/>
              <a:ea typeface="Raleway"/>
              <a:cs typeface="Raleway"/>
              <a:sym typeface="Raleway"/>
            </a:endParaRPr>
          </a:p>
        </p:txBody>
      </p:sp>
      <p:sp>
        <p:nvSpPr>
          <p:cNvPr id="286" name="Google Shape;286;p35"/>
          <p:cNvSpPr txBox="1"/>
          <p:nvPr/>
        </p:nvSpPr>
        <p:spPr>
          <a:xfrm>
            <a:off x="3809100" y="3130688"/>
            <a:ext cx="1525800" cy="661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de" sz="3000">
                <a:solidFill>
                  <a:schemeClr val="lt2"/>
                </a:solidFill>
                <a:latin typeface="Raleway"/>
                <a:ea typeface="Raleway"/>
                <a:cs typeface="Raleway"/>
                <a:sym typeface="Raleway"/>
              </a:rPr>
              <a:t>Contaio</a:t>
            </a:r>
            <a:endParaRPr b="1" sz="3000">
              <a:solidFill>
                <a:schemeClr val="lt2"/>
              </a:solidFill>
              <a:latin typeface="Raleway"/>
              <a:ea typeface="Raleway"/>
              <a:cs typeface="Raleway"/>
              <a:sym typeface="Raleway"/>
            </a:endParaRPr>
          </a:p>
          <a:p>
            <a:pPr indent="0" lvl="0" marL="0" rtl="0" algn="ctr">
              <a:spcBef>
                <a:spcPts val="0"/>
              </a:spcBef>
              <a:spcAft>
                <a:spcPts val="0"/>
              </a:spcAft>
              <a:buNone/>
            </a:pPr>
            <a:r>
              <a:rPr lang="de" sz="1300">
                <a:solidFill>
                  <a:schemeClr val="lt2"/>
                </a:solidFill>
                <a:latin typeface="Raleway"/>
                <a:ea typeface="Raleway"/>
                <a:cs typeface="Raleway"/>
                <a:sym typeface="Raleway"/>
              </a:rPr>
              <a:t>Software Solutions</a:t>
            </a:r>
            <a:endParaRPr sz="1300">
              <a:solidFill>
                <a:schemeClr val="lt2"/>
              </a:solidFill>
              <a:latin typeface="Raleway"/>
              <a:ea typeface="Raleway"/>
              <a:cs typeface="Raleway"/>
              <a:sym typeface="Raleway"/>
            </a:endParaRPr>
          </a:p>
        </p:txBody>
      </p:sp>
      <p:sp>
        <p:nvSpPr>
          <p:cNvPr id="287" name="Google Shape;287;p35"/>
          <p:cNvSpPr txBox="1"/>
          <p:nvPr/>
        </p:nvSpPr>
        <p:spPr>
          <a:xfrm>
            <a:off x="40975" y="4021100"/>
            <a:ext cx="9144000" cy="384900"/>
          </a:xfrm>
          <a:prstGeom prst="rect">
            <a:avLst/>
          </a:prstGeom>
          <a:noFill/>
          <a:ln>
            <a:noFill/>
          </a:ln>
        </p:spPr>
        <p:txBody>
          <a:bodyPr anchorCtr="0" anchor="t" bIns="91425" lIns="91425" spcFirstLastPara="1" rIns="91425" wrap="square" tIns="91425">
            <a:spAutoFit/>
          </a:bodyPr>
          <a:lstStyle/>
          <a:p>
            <a:pPr indent="0" lvl="0" marL="0" rtl="0" algn="ctr">
              <a:lnSpc>
                <a:spcPct val="165600"/>
              </a:lnSpc>
              <a:spcBef>
                <a:spcPts val="0"/>
              </a:spcBef>
              <a:spcAft>
                <a:spcPts val="0"/>
              </a:spcAft>
              <a:buNone/>
            </a:pPr>
            <a:r>
              <a:rPr lang="de" sz="1000">
                <a:solidFill>
                  <a:schemeClr val="lt2"/>
                </a:solidFill>
                <a:latin typeface="Raleway"/>
                <a:ea typeface="Raleway"/>
                <a:cs typeface="Raleway"/>
                <a:sym typeface="Raleway"/>
              </a:rPr>
              <a:t> +49 251 4195157 </a:t>
            </a:r>
            <a:r>
              <a:rPr lang="de" sz="1000">
                <a:solidFill>
                  <a:schemeClr val="lt2"/>
                </a:solidFill>
                <a:latin typeface="Raleway"/>
                <a:ea typeface="Raleway"/>
                <a:cs typeface="Raleway"/>
                <a:sym typeface="Raleway"/>
              </a:rPr>
              <a:t>● </a:t>
            </a:r>
            <a:r>
              <a:rPr b="1" lang="de" sz="1300">
                <a:solidFill>
                  <a:srgbClr val="0097A7"/>
                </a:solidFill>
                <a:latin typeface="Raleway"/>
                <a:ea typeface="Raleway"/>
                <a:cs typeface="Raleway"/>
                <a:sym typeface="Raleway"/>
              </a:rPr>
              <a:t>@</a:t>
            </a:r>
            <a:r>
              <a:rPr lang="de" sz="1000">
                <a:solidFill>
                  <a:srgbClr val="0097A7"/>
                </a:solidFill>
                <a:latin typeface="Raleway"/>
                <a:ea typeface="Raleway"/>
                <a:cs typeface="Raleway"/>
                <a:sym typeface="Raleway"/>
              </a:rPr>
              <a:t> </a:t>
            </a:r>
            <a:r>
              <a:rPr lang="de" sz="1000">
                <a:solidFill>
                  <a:srgbClr val="0097A7"/>
                </a:solidFill>
                <a:uFill>
                  <a:noFill/>
                </a:uFill>
                <a:latin typeface="Raleway"/>
                <a:ea typeface="Raleway"/>
                <a:cs typeface="Raleway"/>
                <a:sym typeface="Raleway"/>
                <a:hlinkClick r:id="rId4">
                  <a:extLst>
                    <a:ext uri="{A12FA001-AC4F-418D-AE19-62706E023703}">
                      <ahyp:hlinkClr val="tx"/>
                    </a:ext>
                  </a:extLst>
                </a:hlinkClick>
              </a:rPr>
              <a:t>https://www.contaio.de</a:t>
            </a:r>
            <a:r>
              <a:rPr lang="de" sz="1000">
                <a:solidFill>
                  <a:schemeClr val="lt2"/>
                </a:solidFill>
                <a:latin typeface="Raleway"/>
                <a:ea typeface="Raleway"/>
                <a:cs typeface="Raleway"/>
                <a:sym typeface="Raleway"/>
              </a:rPr>
              <a:t> ●      </a:t>
            </a:r>
            <a:r>
              <a:rPr lang="de" sz="1000">
                <a:solidFill>
                  <a:schemeClr val="hlink"/>
                </a:solidFill>
                <a:uFill>
                  <a:noFill/>
                </a:uFill>
                <a:latin typeface="Raleway"/>
                <a:ea typeface="Raleway"/>
                <a:cs typeface="Raleway"/>
                <a:sym typeface="Raleway"/>
                <a:hlinkClick r:id="rId5"/>
              </a:rPr>
              <a:t>Xing</a:t>
            </a:r>
            <a:endParaRPr sz="1000">
              <a:solidFill>
                <a:schemeClr val="lt2"/>
              </a:solidFill>
              <a:latin typeface="Raleway"/>
              <a:ea typeface="Raleway"/>
              <a:cs typeface="Raleway"/>
              <a:sym typeface="Raleway"/>
            </a:endParaRPr>
          </a:p>
        </p:txBody>
      </p:sp>
      <p:pic>
        <p:nvPicPr>
          <p:cNvPr id="288" name="Google Shape;288;p35"/>
          <p:cNvPicPr preferRelativeResize="0"/>
          <p:nvPr/>
        </p:nvPicPr>
        <p:blipFill rotWithShape="1">
          <a:blip r:embed="rId6">
            <a:alphaModFix/>
          </a:blip>
          <a:srcRect b="0" l="0" r="0" t="0"/>
          <a:stretch/>
        </p:blipFill>
        <p:spPr>
          <a:xfrm>
            <a:off x="5783595" y="4164012"/>
            <a:ext cx="129774" cy="129774"/>
          </a:xfrm>
          <a:prstGeom prst="rect">
            <a:avLst/>
          </a:prstGeom>
          <a:noFill/>
          <a:ln>
            <a:noFill/>
          </a:ln>
        </p:spPr>
      </p:pic>
      <p:pic>
        <p:nvPicPr>
          <p:cNvPr id="289" name="Google Shape;289;p35"/>
          <p:cNvPicPr preferRelativeResize="0"/>
          <p:nvPr/>
        </p:nvPicPr>
        <p:blipFill rotWithShape="1">
          <a:blip r:embed="rId7">
            <a:alphaModFix/>
          </a:blip>
          <a:srcRect b="0" l="0" r="0" t="0"/>
          <a:stretch/>
        </p:blipFill>
        <p:spPr>
          <a:xfrm>
            <a:off x="2910169" y="4179371"/>
            <a:ext cx="129774" cy="1297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rstellung">
  <p:cSld name="SECTION_HEADER_2_1_1">
    <p:spTree>
      <p:nvGrpSpPr>
        <p:cNvPr id="33" name="Shape 33"/>
        <p:cNvGrpSpPr/>
        <p:nvPr/>
      </p:nvGrpSpPr>
      <p:grpSpPr>
        <a:xfrm>
          <a:off x="0" y="0"/>
          <a:ext cx="0" cy="0"/>
          <a:chOff x="0" y="0"/>
          <a:chExt cx="0" cy="0"/>
        </a:xfrm>
      </p:grpSpPr>
      <p:sp>
        <p:nvSpPr>
          <p:cNvPr id="34" name="Google Shape;34;p5"/>
          <p:cNvSpPr txBox="1"/>
          <p:nvPr>
            <p:ph idx="1" type="subTitle"/>
          </p:nvPr>
        </p:nvSpPr>
        <p:spPr>
          <a:xfrm>
            <a:off x="3115475" y="2407825"/>
            <a:ext cx="3366300" cy="210000"/>
          </a:xfrm>
          <a:prstGeom prst="rect">
            <a:avLst/>
          </a:prstGeom>
        </p:spPr>
        <p:txBody>
          <a:bodyPr anchorCtr="0" anchor="t" bIns="91425" lIns="91425" spcFirstLastPara="1" rIns="91425" wrap="square" tIns="18000">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35" name="Google Shape;35;p5"/>
          <p:cNvSpPr txBox="1"/>
          <p:nvPr>
            <p:ph type="title"/>
          </p:nvPr>
        </p:nvSpPr>
        <p:spPr>
          <a:xfrm>
            <a:off x="3115475" y="1212625"/>
            <a:ext cx="3366300" cy="1195200"/>
          </a:xfrm>
          <a:prstGeom prst="rect">
            <a:avLst/>
          </a:prstGeom>
        </p:spPr>
        <p:txBody>
          <a:bodyPr anchorCtr="0" anchor="b" bIns="18000"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6" name="Google Shape;36;p5"/>
          <p:cNvSpPr/>
          <p:nvPr/>
        </p:nvSpPr>
        <p:spPr>
          <a:xfrm>
            <a:off x="1621400" y="1320925"/>
            <a:ext cx="1296900" cy="1296900"/>
          </a:xfrm>
          <a:prstGeom prst="ellipse">
            <a:avLst/>
          </a:prstGeom>
          <a:solidFill>
            <a:schemeClr val="accent5"/>
          </a:solidFill>
          <a:ln cap="flat" cmpd="sng" w="9525">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
        <p:nvSpPr>
          <p:cNvPr id="38" name="Google Shape;38;p5"/>
          <p:cNvSpPr/>
          <p:nvPr>
            <p:ph idx="2" type="pic"/>
          </p:nvPr>
        </p:nvSpPr>
        <p:spPr>
          <a:xfrm>
            <a:off x="1659561" y="1359086"/>
            <a:ext cx="1220700" cy="1220700"/>
          </a:xfrm>
          <a:prstGeom prst="ellipse">
            <a:avLst/>
          </a:prstGeom>
          <a:noFill/>
          <a:ln>
            <a:noFill/>
          </a:ln>
        </p:spPr>
      </p:sp>
      <p:cxnSp>
        <p:nvCxnSpPr>
          <p:cNvPr id="39" name="Google Shape;39;p5"/>
          <p:cNvCxnSpPr/>
          <p:nvPr/>
        </p:nvCxnSpPr>
        <p:spPr>
          <a:xfrm>
            <a:off x="3115350" y="2407875"/>
            <a:ext cx="3300000" cy="0"/>
          </a:xfrm>
          <a:prstGeom prst="straightConnector1">
            <a:avLst/>
          </a:prstGeom>
          <a:noFill/>
          <a:ln cap="flat" cmpd="sng" w="9525">
            <a:solidFill>
              <a:schemeClr val="accent5"/>
            </a:solidFill>
            <a:prstDash val="solid"/>
            <a:round/>
            <a:headEnd len="med" w="med" type="none"/>
            <a:tailEnd len="med" w="med" type="none"/>
          </a:ln>
        </p:spPr>
      </p:cxnSp>
      <p:sp>
        <p:nvSpPr>
          <p:cNvPr id="40" name="Google Shape;40;p5"/>
          <p:cNvSpPr txBox="1"/>
          <p:nvPr>
            <p:ph idx="3" type="body"/>
          </p:nvPr>
        </p:nvSpPr>
        <p:spPr>
          <a:xfrm>
            <a:off x="3115350" y="2774950"/>
            <a:ext cx="4579800" cy="18363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grpSp>
        <p:nvGrpSpPr>
          <p:cNvPr id="41" name="Google Shape;41;p5"/>
          <p:cNvGrpSpPr/>
          <p:nvPr/>
        </p:nvGrpSpPr>
        <p:grpSpPr>
          <a:xfrm>
            <a:off x="108025" y="4846925"/>
            <a:ext cx="8907900" cy="209912"/>
            <a:chOff x="108025" y="4846925"/>
            <a:chExt cx="8907900" cy="209912"/>
          </a:xfrm>
        </p:grpSpPr>
        <p:pic>
          <p:nvPicPr>
            <p:cNvPr id="42" name="Google Shape;42;p5"/>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43" name="Google Shape;43;p5"/>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44" name="Google Shape;44;p5"/>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überschrift (blau)" type="secHead">
  <p:cSld name="SECTION_HEADER">
    <p:spTree>
      <p:nvGrpSpPr>
        <p:cNvPr id="45" name="Shape 45"/>
        <p:cNvGrpSpPr/>
        <p:nvPr/>
      </p:nvGrpSpPr>
      <p:grpSpPr>
        <a:xfrm>
          <a:off x="0" y="0"/>
          <a:ext cx="0" cy="0"/>
          <a:chOff x="0" y="0"/>
          <a:chExt cx="0" cy="0"/>
        </a:xfrm>
      </p:grpSpPr>
      <p:sp>
        <p:nvSpPr>
          <p:cNvPr id="46" name="Google Shape;46;p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 name="Google Shape;47;p6"/>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48" name="Google Shape;48;p6"/>
          <p:cNvGrpSpPr/>
          <p:nvPr/>
        </p:nvGrpSpPr>
        <p:grpSpPr>
          <a:xfrm>
            <a:off x="108025" y="4846925"/>
            <a:ext cx="8907900" cy="209912"/>
            <a:chOff x="108025" y="4846925"/>
            <a:chExt cx="8907900" cy="209912"/>
          </a:xfrm>
        </p:grpSpPr>
        <p:pic>
          <p:nvPicPr>
            <p:cNvPr id="49" name="Google Shape;49;p6"/>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50" name="Google Shape;50;p6"/>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51" name="Google Shape;51;p6"/>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überschrift (blackberry)">
  <p:cSld name="SECTION_HEADER_1">
    <p:spTree>
      <p:nvGrpSpPr>
        <p:cNvPr id="52" name="Shape 52"/>
        <p:cNvGrpSpPr/>
        <p:nvPr/>
      </p:nvGrpSpPr>
      <p:grpSpPr>
        <a:xfrm>
          <a:off x="0" y="0"/>
          <a:ext cx="0" cy="0"/>
          <a:chOff x="0" y="0"/>
          <a:chExt cx="0" cy="0"/>
        </a:xfrm>
      </p:grpSpPr>
      <p:sp>
        <p:nvSpPr>
          <p:cNvPr id="53" name="Google Shape;53;p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54" name="Google Shape;54;p7"/>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55" name="Google Shape;55;p7"/>
          <p:cNvGrpSpPr/>
          <p:nvPr/>
        </p:nvGrpSpPr>
        <p:grpSpPr>
          <a:xfrm>
            <a:off x="108025" y="4846925"/>
            <a:ext cx="8907900" cy="209912"/>
            <a:chOff x="108025" y="4846925"/>
            <a:chExt cx="8907900" cy="209912"/>
          </a:xfrm>
        </p:grpSpPr>
        <p:pic>
          <p:nvPicPr>
            <p:cNvPr id="56" name="Google Shape;56;p7"/>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57" name="Google Shape;57;p7"/>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58" name="Google Shape;58;p7"/>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überschrift (orange)">
  <p:cSld name="SECTION_HEADER_1_1">
    <p:spTree>
      <p:nvGrpSpPr>
        <p:cNvPr id="59" name="Shape 59"/>
        <p:cNvGrpSpPr/>
        <p:nvPr/>
      </p:nvGrpSpPr>
      <p:grpSpPr>
        <a:xfrm>
          <a:off x="0" y="0"/>
          <a:ext cx="0" cy="0"/>
          <a:chOff x="0" y="0"/>
          <a:chExt cx="0" cy="0"/>
        </a:xfrm>
      </p:grpSpPr>
      <p:sp>
        <p:nvSpPr>
          <p:cNvPr id="60" name="Google Shape;60;p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61" name="Google Shape;61;p8"/>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62" name="Google Shape;62;p8"/>
          <p:cNvGrpSpPr/>
          <p:nvPr/>
        </p:nvGrpSpPr>
        <p:grpSpPr>
          <a:xfrm>
            <a:off x="108025" y="4846925"/>
            <a:ext cx="8907900" cy="209912"/>
            <a:chOff x="108025" y="4846925"/>
            <a:chExt cx="8907900" cy="209912"/>
          </a:xfrm>
        </p:grpSpPr>
        <p:pic>
          <p:nvPicPr>
            <p:cNvPr id="63" name="Google Shape;63;p8"/>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64" name="Google Shape;64;p8"/>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65" name="Google Shape;65;p8"/>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Text (blau)" type="tx">
  <p:cSld name="TITLE_AND_BODY">
    <p:spTree>
      <p:nvGrpSpPr>
        <p:cNvPr id="66" name="Shape 66"/>
        <p:cNvGrpSpPr/>
        <p:nvPr/>
      </p:nvGrpSpPr>
      <p:grpSpPr>
        <a:xfrm>
          <a:off x="0" y="0"/>
          <a:ext cx="0" cy="0"/>
          <a:chOff x="0" y="0"/>
          <a:chExt cx="0" cy="0"/>
        </a:xfrm>
      </p:grpSpPr>
      <p:sp>
        <p:nvSpPr>
          <p:cNvPr id="67" name="Google Shape;67;p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9" name="Google Shape;69;p9"/>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70" name="Google Shape;70;p9"/>
          <p:cNvGrpSpPr/>
          <p:nvPr/>
        </p:nvGrpSpPr>
        <p:grpSpPr>
          <a:xfrm>
            <a:off x="108025" y="4846925"/>
            <a:ext cx="8907900" cy="209912"/>
            <a:chOff x="108025" y="4846925"/>
            <a:chExt cx="8907900" cy="209912"/>
          </a:xfrm>
        </p:grpSpPr>
        <p:pic>
          <p:nvPicPr>
            <p:cNvPr id="71" name="Google Shape;71;p9"/>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72" name="Google Shape;72;p9"/>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73" name="Google Shape;73;p9"/>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Text (blackberry)">
  <p:cSld name="TITLE_AND_BODY_1">
    <p:spTree>
      <p:nvGrpSpPr>
        <p:cNvPr id="74" name="Shape 74"/>
        <p:cNvGrpSpPr/>
        <p:nvPr/>
      </p:nvGrpSpPr>
      <p:grpSpPr>
        <a:xfrm>
          <a:off x="0" y="0"/>
          <a:ext cx="0" cy="0"/>
          <a:chOff x="0" y="0"/>
          <a:chExt cx="0" cy="0"/>
        </a:xfrm>
      </p:grpSpPr>
      <p:sp>
        <p:nvSpPr>
          <p:cNvPr id="75" name="Google Shape;75;p1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6" name="Google Shape;76;p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7" name="Google Shape;77;p10"/>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grpSp>
        <p:nvGrpSpPr>
          <p:cNvPr id="78" name="Google Shape;78;p10"/>
          <p:cNvGrpSpPr/>
          <p:nvPr/>
        </p:nvGrpSpPr>
        <p:grpSpPr>
          <a:xfrm>
            <a:off x="108025" y="4846925"/>
            <a:ext cx="8907900" cy="209912"/>
            <a:chOff x="108025" y="4846925"/>
            <a:chExt cx="8907900" cy="209912"/>
          </a:xfrm>
        </p:grpSpPr>
        <p:pic>
          <p:nvPicPr>
            <p:cNvPr id="79" name="Google Shape;79;p10"/>
            <p:cNvPicPr preferRelativeResize="0"/>
            <p:nvPr/>
          </p:nvPicPr>
          <p:blipFill>
            <a:blip r:embed="rId2">
              <a:alphaModFix/>
            </a:blip>
            <a:stretch>
              <a:fillRect/>
            </a:stretch>
          </p:blipFill>
          <p:spPr>
            <a:xfrm>
              <a:off x="184200" y="4901262"/>
              <a:ext cx="155575" cy="155575"/>
            </a:xfrm>
            <a:prstGeom prst="rect">
              <a:avLst/>
            </a:prstGeom>
            <a:noFill/>
            <a:ln>
              <a:noFill/>
            </a:ln>
          </p:spPr>
        </p:pic>
        <p:sp>
          <p:nvSpPr>
            <p:cNvPr id="80" name="Google Shape;80;p10"/>
            <p:cNvSpPr txBox="1"/>
            <p:nvPr/>
          </p:nvSpPr>
          <p:spPr>
            <a:xfrm>
              <a:off x="375000" y="4917538"/>
              <a:ext cx="1525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 sz="800">
                  <a:solidFill>
                    <a:schemeClr val="accent4"/>
                  </a:solidFill>
                  <a:latin typeface="Raleway"/>
                  <a:ea typeface="Raleway"/>
                  <a:cs typeface="Raleway"/>
                  <a:sym typeface="Raleway"/>
                </a:rPr>
                <a:t>Contaio - Software Solutions</a:t>
              </a:r>
              <a:endParaRPr sz="800">
                <a:solidFill>
                  <a:schemeClr val="accent4"/>
                </a:solidFill>
                <a:latin typeface="Raleway"/>
                <a:ea typeface="Raleway"/>
                <a:cs typeface="Raleway"/>
                <a:sym typeface="Raleway"/>
              </a:endParaRPr>
            </a:p>
          </p:txBody>
        </p:sp>
        <p:cxnSp>
          <p:nvCxnSpPr>
            <p:cNvPr id="81" name="Google Shape;81;p10"/>
            <p:cNvCxnSpPr/>
            <p:nvPr/>
          </p:nvCxnSpPr>
          <p:spPr>
            <a:xfrm>
              <a:off x="108025" y="4846925"/>
              <a:ext cx="89079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1.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Raleway"/>
              <a:buNone/>
              <a:defRPr b="1" sz="2800">
                <a:solidFill>
                  <a:schemeClr val="dk1"/>
                </a:solidFill>
                <a:latin typeface="Raleway"/>
                <a:ea typeface="Raleway"/>
                <a:cs typeface="Raleway"/>
                <a:sym typeface="Raleway"/>
              </a:defRPr>
            </a:lvl1pPr>
            <a:lvl2pPr lvl="1" rtl="0">
              <a:spcBef>
                <a:spcPts val="0"/>
              </a:spcBef>
              <a:spcAft>
                <a:spcPts val="0"/>
              </a:spcAft>
              <a:buClr>
                <a:schemeClr val="dk1"/>
              </a:buClr>
              <a:buSzPts val="2800"/>
              <a:buFont typeface="Raleway"/>
              <a:buNone/>
              <a:defRPr b="1" sz="2800">
                <a:solidFill>
                  <a:schemeClr val="dk1"/>
                </a:solidFill>
                <a:latin typeface="Raleway"/>
                <a:ea typeface="Raleway"/>
                <a:cs typeface="Raleway"/>
                <a:sym typeface="Raleway"/>
              </a:defRPr>
            </a:lvl2pPr>
            <a:lvl3pPr lvl="2" rtl="0">
              <a:spcBef>
                <a:spcPts val="0"/>
              </a:spcBef>
              <a:spcAft>
                <a:spcPts val="0"/>
              </a:spcAft>
              <a:buClr>
                <a:schemeClr val="dk1"/>
              </a:buClr>
              <a:buSzPts val="2800"/>
              <a:buFont typeface="Raleway"/>
              <a:buNone/>
              <a:defRPr b="1" sz="2800">
                <a:solidFill>
                  <a:schemeClr val="dk1"/>
                </a:solidFill>
                <a:latin typeface="Raleway"/>
                <a:ea typeface="Raleway"/>
                <a:cs typeface="Raleway"/>
                <a:sym typeface="Raleway"/>
              </a:defRPr>
            </a:lvl3pPr>
            <a:lvl4pPr lvl="3" rtl="0">
              <a:spcBef>
                <a:spcPts val="0"/>
              </a:spcBef>
              <a:spcAft>
                <a:spcPts val="0"/>
              </a:spcAft>
              <a:buClr>
                <a:schemeClr val="dk1"/>
              </a:buClr>
              <a:buSzPts val="2800"/>
              <a:buFont typeface="Raleway"/>
              <a:buNone/>
              <a:defRPr b="1" sz="2800">
                <a:solidFill>
                  <a:schemeClr val="dk1"/>
                </a:solidFill>
                <a:latin typeface="Raleway"/>
                <a:ea typeface="Raleway"/>
                <a:cs typeface="Raleway"/>
                <a:sym typeface="Raleway"/>
              </a:defRPr>
            </a:lvl4pPr>
            <a:lvl5pPr lvl="4" rtl="0">
              <a:spcBef>
                <a:spcPts val="0"/>
              </a:spcBef>
              <a:spcAft>
                <a:spcPts val="0"/>
              </a:spcAft>
              <a:buClr>
                <a:schemeClr val="dk1"/>
              </a:buClr>
              <a:buSzPts val="2800"/>
              <a:buFont typeface="Raleway"/>
              <a:buNone/>
              <a:defRPr b="1" sz="2800">
                <a:solidFill>
                  <a:schemeClr val="dk1"/>
                </a:solidFill>
                <a:latin typeface="Raleway"/>
                <a:ea typeface="Raleway"/>
                <a:cs typeface="Raleway"/>
                <a:sym typeface="Raleway"/>
              </a:defRPr>
            </a:lvl5pPr>
            <a:lvl6pPr lvl="5" rtl="0">
              <a:spcBef>
                <a:spcPts val="0"/>
              </a:spcBef>
              <a:spcAft>
                <a:spcPts val="0"/>
              </a:spcAft>
              <a:buClr>
                <a:schemeClr val="dk1"/>
              </a:buClr>
              <a:buSzPts val="2800"/>
              <a:buFont typeface="Raleway"/>
              <a:buNone/>
              <a:defRPr b="1" sz="2800">
                <a:solidFill>
                  <a:schemeClr val="dk1"/>
                </a:solidFill>
                <a:latin typeface="Raleway"/>
                <a:ea typeface="Raleway"/>
                <a:cs typeface="Raleway"/>
                <a:sym typeface="Raleway"/>
              </a:defRPr>
            </a:lvl6pPr>
            <a:lvl7pPr lvl="6" rtl="0">
              <a:spcBef>
                <a:spcPts val="0"/>
              </a:spcBef>
              <a:spcAft>
                <a:spcPts val="0"/>
              </a:spcAft>
              <a:buClr>
                <a:schemeClr val="dk1"/>
              </a:buClr>
              <a:buSzPts val="2800"/>
              <a:buFont typeface="Raleway"/>
              <a:buNone/>
              <a:defRPr b="1" sz="2800">
                <a:solidFill>
                  <a:schemeClr val="dk1"/>
                </a:solidFill>
                <a:latin typeface="Raleway"/>
                <a:ea typeface="Raleway"/>
                <a:cs typeface="Raleway"/>
                <a:sym typeface="Raleway"/>
              </a:defRPr>
            </a:lvl7pPr>
            <a:lvl8pPr lvl="7" rtl="0">
              <a:spcBef>
                <a:spcPts val="0"/>
              </a:spcBef>
              <a:spcAft>
                <a:spcPts val="0"/>
              </a:spcAft>
              <a:buClr>
                <a:schemeClr val="dk1"/>
              </a:buClr>
              <a:buSzPts val="2800"/>
              <a:buFont typeface="Raleway"/>
              <a:buNone/>
              <a:defRPr b="1" sz="2800">
                <a:solidFill>
                  <a:schemeClr val="dk1"/>
                </a:solidFill>
                <a:latin typeface="Raleway"/>
                <a:ea typeface="Raleway"/>
                <a:cs typeface="Raleway"/>
                <a:sym typeface="Raleway"/>
              </a:defRPr>
            </a:lvl8pPr>
            <a:lvl9pPr lvl="8" rtl="0">
              <a:spcBef>
                <a:spcPts val="0"/>
              </a:spcBef>
              <a:spcAft>
                <a:spcPts val="0"/>
              </a:spcAft>
              <a:buClr>
                <a:schemeClr val="dk1"/>
              </a:buClr>
              <a:buSzPts val="2800"/>
              <a:buFont typeface="Raleway"/>
              <a:buNone/>
              <a:defRPr b="1" sz="28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aleway"/>
              <a:buChar char="●"/>
              <a:defRPr sz="1800">
                <a:solidFill>
                  <a:schemeClr val="lt2"/>
                </a:solidFill>
                <a:latin typeface="Raleway"/>
                <a:ea typeface="Raleway"/>
                <a:cs typeface="Raleway"/>
                <a:sym typeface="Raleway"/>
              </a:defRPr>
            </a:lvl1pPr>
            <a:lvl2pPr indent="-317500" lvl="1" marL="914400" rtl="0">
              <a:lnSpc>
                <a:spcPct val="115000"/>
              </a:lnSpc>
              <a:spcBef>
                <a:spcPts val="0"/>
              </a:spcBef>
              <a:spcAft>
                <a:spcPts val="0"/>
              </a:spcAft>
              <a:buClr>
                <a:schemeClr val="lt2"/>
              </a:buClr>
              <a:buSzPts val="1400"/>
              <a:buFont typeface="Raleway"/>
              <a:buChar char="○"/>
              <a:defRPr>
                <a:solidFill>
                  <a:schemeClr val="lt2"/>
                </a:solidFill>
                <a:latin typeface="Raleway"/>
                <a:ea typeface="Raleway"/>
                <a:cs typeface="Raleway"/>
                <a:sym typeface="Raleway"/>
              </a:defRPr>
            </a:lvl2pPr>
            <a:lvl3pPr indent="-304800" lvl="2" marL="1371600" rtl="0">
              <a:lnSpc>
                <a:spcPct val="115000"/>
              </a:lnSpc>
              <a:spcBef>
                <a:spcPts val="0"/>
              </a:spcBef>
              <a:spcAft>
                <a:spcPts val="0"/>
              </a:spcAft>
              <a:buClr>
                <a:schemeClr val="lt2"/>
              </a:buClr>
              <a:buSzPts val="1200"/>
              <a:buFont typeface="Raleway"/>
              <a:buChar char="■"/>
              <a:defRPr sz="1200">
                <a:solidFill>
                  <a:schemeClr val="lt2"/>
                </a:solidFill>
                <a:latin typeface="Raleway"/>
                <a:ea typeface="Raleway"/>
                <a:cs typeface="Raleway"/>
                <a:sym typeface="Raleway"/>
              </a:defRPr>
            </a:lvl3pPr>
            <a:lvl4pPr indent="-304800" lvl="3" marL="1828800" rtl="0">
              <a:lnSpc>
                <a:spcPct val="115000"/>
              </a:lnSpc>
              <a:spcBef>
                <a:spcPts val="0"/>
              </a:spcBef>
              <a:spcAft>
                <a:spcPts val="0"/>
              </a:spcAft>
              <a:buClr>
                <a:schemeClr val="lt2"/>
              </a:buClr>
              <a:buSzPts val="1200"/>
              <a:buFont typeface="Raleway"/>
              <a:buChar char="●"/>
              <a:defRPr sz="1200">
                <a:solidFill>
                  <a:schemeClr val="lt2"/>
                </a:solidFill>
                <a:latin typeface="Raleway"/>
                <a:ea typeface="Raleway"/>
                <a:cs typeface="Raleway"/>
                <a:sym typeface="Raleway"/>
              </a:defRPr>
            </a:lvl4pPr>
            <a:lvl5pPr indent="-304800" lvl="4" marL="2286000" rtl="0">
              <a:lnSpc>
                <a:spcPct val="115000"/>
              </a:lnSpc>
              <a:spcBef>
                <a:spcPts val="0"/>
              </a:spcBef>
              <a:spcAft>
                <a:spcPts val="0"/>
              </a:spcAft>
              <a:buClr>
                <a:schemeClr val="lt2"/>
              </a:buClr>
              <a:buSzPts val="1200"/>
              <a:buFont typeface="Raleway"/>
              <a:buChar char="○"/>
              <a:defRPr sz="1200">
                <a:solidFill>
                  <a:schemeClr val="lt2"/>
                </a:solidFill>
                <a:latin typeface="Raleway"/>
                <a:ea typeface="Raleway"/>
                <a:cs typeface="Raleway"/>
                <a:sym typeface="Raleway"/>
              </a:defRPr>
            </a:lvl5pPr>
            <a:lvl6pPr indent="-304800" lvl="5" marL="2743200" rtl="0">
              <a:lnSpc>
                <a:spcPct val="115000"/>
              </a:lnSpc>
              <a:spcBef>
                <a:spcPts val="0"/>
              </a:spcBef>
              <a:spcAft>
                <a:spcPts val="0"/>
              </a:spcAft>
              <a:buClr>
                <a:schemeClr val="lt2"/>
              </a:buClr>
              <a:buSzPts val="1200"/>
              <a:buFont typeface="Raleway"/>
              <a:buChar char="■"/>
              <a:defRPr sz="1200">
                <a:solidFill>
                  <a:schemeClr val="lt2"/>
                </a:solidFill>
                <a:latin typeface="Raleway"/>
                <a:ea typeface="Raleway"/>
                <a:cs typeface="Raleway"/>
                <a:sym typeface="Raleway"/>
              </a:defRPr>
            </a:lvl6pPr>
            <a:lvl7pPr indent="-304800" lvl="6" marL="3200400" rtl="0">
              <a:lnSpc>
                <a:spcPct val="115000"/>
              </a:lnSpc>
              <a:spcBef>
                <a:spcPts val="0"/>
              </a:spcBef>
              <a:spcAft>
                <a:spcPts val="0"/>
              </a:spcAft>
              <a:buClr>
                <a:schemeClr val="lt2"/>
              </a:buClr>
              <a:buSzPts val="1200"/>
              <a:buFont typeface="Raleway"/>
              <a:buChar char="●"/>
              <a:defRPr sz="1200">
                <a:solidFill>
                  <a:schemeClr val="lt2"/>
                </a:solidFill>
                <a:latin typeface="Raleway"/>
                <a:ea typeface="Raleway"/>
                <a:cs typeface="Raleway"/>
                <a:sym typeface="Raleway"/>
              </a:defRPr>
            </a:lvl7pPr>
            <a:lvl8pPr indent="-304800" lvl="7" marL="3657600" rtl="0">
              <a:lnSpc>
                <a:spcPct val="115000"/>
              </a:lnSpc>
              <a:spcBef>
                <a:spcPts val="0"/>
              </a:spcBef>
              <a:spcAft>
                <a:spcPts val="0"/>
              </a:spcAft>
              <a:buClr>
                <a:schemeClr val="lt2"/>
              </a:buClr>
              <a:buSzPts val="1200"/>
              <a:buFont typeface="Raleway"/>
              <a:buChar char="○"/>
              <a:defRPr sz="1200">
                <a:solidFill>
                  <a:schemeClr val="lt2"/>
                </a:solidFill>
                <a:latin typeface="Raleway"/>
                <a:ea typeface="Raleway"/>
                <a:cs typeface="Raleway"/>
                <a:sym typeface="Raleway"/>
              </a:defRPr>
            </a:lvl8pPr>
            <a:lvl9pPr indent="-304800" lvl="8" marL="4114800" rtl="0">
              <a:lnSpc>
                <a:spcPct val="115000"/>
              </a:lnSpc>
              <a:spcBef>
                <a:spcPts val="0"/>
              </a:spcBef>
              <a:spcAft>
                <a:spcPts val="0"/>
              </a:spcAft>
              <a:buClr>
                <a:schemeClr val="lt2"/>
              </a:buClr>
              <a:buSzPts val="1200"/>
              <a:buFont typeface="Raleway"/>
              <a:buChar char="■"/>
              <a:defRPr sz="1200">
                <a:solidFill>
                  <a:schemeClr val="lt2"/>
                </a:solidFill>
                <a:latin typeface="Raleway"/>
                <a:ea typeface="Raleway"/>
                <a:cs typeface="Raleway"/>
                <a:sym typeface="Raleway"/>
              </a:defRPr>
            </a:lvl9pPr>
          </a:lstStyle>
          <a:p/>
        </p:txBody>
      </p:sp>
      <p:sp>
        <p:nvSpPr>
          <p:cNvPr id="8" name="Google Shape;8;p1"/>
          <p:cNvSpPr txBox="1"/>
          <p:nvPr>
            <p:ph idx="12" type="sldNum"/>
          </p:nvPr>
        </p:nvSpPr>
        <p:spPr>
          <a:xfrm>
            <a:off x="8412600" y="4917551"/>
            <a:ext cx="548700" cy="123000"/>
          </a:xfrm>
          <a:prstGeom prst="rect">
            <a:avLst/>
          </a:prstGeom>
          <a:noFill/>
          <a:ln>
            <a:noFill/>
          </a:ln>
        </p:spPr>
        <p:txBody>
          <a:bodyPr anchorCtr="0" anchor="ctr" bIns="0" lIns="0" spcFirstLastPara="1" rIns="0" wrap="square" tIns="0">
            <a:normAutofit/>
          </a:bodyPr>
          <a:lstStyle>
            <a:lvl1pPr lvl="0" rtl="0" algn="r">
              <a:buNone/>
              <a:defRPr sz="800">
                <a:solidFill>
                  <a:schemeClr val="accent4"/>
                </a:solidFill>
                <a:latin typeface="Raleway"/>
                <a:ea typeface="Raleway"/>
                <a:cs typeface="Raleway"/>
                <a:sym typeface="Raleway"/>
              </a:defRPr>
            </a:lvl1pPr>
            <a:lvl2pPr lvl="1" rtl="0" algn="r">
              <a:buNone/>
              <a:defRPr sz="800">
                <a:solidFill>
                  <a:schemeClr val="accent4"/>
                </a:solidFill>
                <a:latin typeface="Raleway"/>
                <a:ea typeface="Raleway"/>
                <a:cs typeface="Raleway"/>
                <a:sym typeface="Raleway"/>
              </a:defRPr>
            </a:lvl2pPr>
            <a:lvl3pPr lvl="2" rtl="0" algn="r">
              <a:buNone/>
              <a:defRPr sz="800">
                <a:solidFill>
                  <a:schemeClr val="accent4"/>
                </a:solidFill>
                <a:latin typeface="Raleway"/>
                <a:ea typeface="Raleway"/>
                <a:cs typeface="Raleway"/>
                <a:sym typeface="Raleway"/>
              </a:defRPr>
            </a:lvl3pPr>
            <a:lvl4pPr lvl="3" rtl="0" algn="r">
              <a:buNone/>
              <a:defRPr sz="800">
                <a:solidFill>
                  <a:schemeClr val="accent4"/>
                </a:solidFill>
                <a:latin typeface="Raleway"/>
                <a:ea typeface="Raleway"/>
                <a:cs typeface="Raleway"/>
                <a:sym typeface="Raleway"/>
              </a:defRPr>
            </a:lvl4pPr>
            <a:lvl5pPr lvl="4" rtl="0" algn="r">
              <a:buNone/>
              <a:defRPr sz="800">
                <a:solidFill>
                  <a:schemeClr val="accent4"/>
                </a:solidFill>
                <a:latin typeface="Raleway"/>
                <a:ea typeface="Raleway"/>
                <a:cs typeface="Raleway"/>
                <a:sym typeface="Raleway"/>
              </a:defRPr>
            </a:lvl5pPr>
            <a:lvl6pPr lvl="5" rtl="0" algn="r">
              <a:buNone/>
              <a:defRPr sz="800">
                <a:solidFill>
                  <a:schemeClr val="accent4"/>
                </a:solidFill>
                <a:latin typeface="Raleway"/>
                <a:ea typeface="Raleway"/>
                <a:cs typeface="Raleway"/>
                <a:sym typeface="Raleway"/>
              </a:defRPr>
            </a:lvl6pPr>
            <a:lvl7pPr lvl="6" rtl="0" algn="r">
              <a:buNone/>
              <a:defRPr sz="800">
                <a:solidFill>
                  <a:schemeClr val="accent4"/>
                </a:solidFill>
                <a:latin typeface="Raleway"/>
                <a:ea typeface="Raleway"/>
                <a:cs typeface="Raleway"/>
                <a:sym typeface="Raleway"/>
              </a:defRPr>
            </a:lvl7pPr>
            <a:lvl8pPr lvl="7" rtl="0" algn="r">
              <a:buNone/>
              <a:defRPr sz="800">
                <a:solidFill>
                  <a:schemeClr val="accent4"/>
                </a:solidFill>
                <a:latin typeface="Raleway"/>
                <a:ea typeface="Raleway"/>
                <a:cs typeface="Raleway"/>
                <a:sym typeface="Raleway"/>
              </a:defRPr>
            </a:lvl8pPr>
            <a:lvl9pPr lvl="8" rtl="0" algn="r">
              <a:buNone/>
              <a:defRPr sz="800">
                <a:solidFill>
                  <a:schemeClr val="accent4"/>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Reportable Workflow</a:t>
            </a:r>
            <a:endParaRPr/>
          </a:p>
        </p:txBody>
      </p:sp>
      <p:sp>
        <p:nvSpPr>
          <p:cNvPr id="295" name="Google Shape;295;p3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a:t>im Vergleich zur BasicWorkflow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BasicWorkflow</a:t>
            </a:r>
            <a:endParaRPr u="sng"/>
          </a:p>
        </p:txBody>
      </p:sp>
      <p:sp>
        <p:nvSpPr>
          <p:cNvPr id="359" name="Google Shape;359;p45"/>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
        <p:nvSpPr>
          <p:cNvPr id="360" name="Google Shape;360;p45"/>
          <p:cNvSpPr/>
          <p:nvPr/>
        </p:nvSpPr>
        <p:spPr>
          <a:xfrm>
            <a:off x="483650" y="1517688"/>
            <a:ext cx="656700" cy="656700"/>
          </a:xfrm>
          <a:prstGeom prst="ellipse">
            <a:avLst/>
          </a:prstGeom>
          <a:solidFill>
            <a:srgbClr val="F0EF9B"/>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800">
                <a:latin typeface="Raleway"/>
                <a:ea typeface="Raleway"/>
                <a:cs typeface="Raleway"/>
                <a:sym typeface="Raleway"/>
              </a:rPr>
              <a:t>state</a:t>
            </a:r>
            <a:endParaRPr sz="800">
              <a:latin typeface="Raleway"/>
              <a:ea typeface="Raleway"/>
              <a:cs typeface="Raleway"/>
              <a:sym typeface="Raleway"/>
            </a:endParaRPr>
          </a:p>
        </p:txBody>
      </p:sp>
      <p:sp>
        <p:nvSpPr>
          <p:cNvPr id="361" name="Google Shape;361;p45"/>
          <p:cNvSpPr/>
          <p:nvPr/>
        </p:nvSpPr>
        <p:spPr>
          <a:xfrm>
            <a:off x="1548100" y="1640838"/>
            <a:ext cx="625200" cy="410400"/>
          </a:xfrm>
          <a:prstGeom prst="rect">
            <a:avLst/>
          </a:prstGeom>
          <a:solidFill>
            <a:srgbClr val="96BEEE"/>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800">
                <a:latin typeface="Raleway"/>
                <a:ea typeface="Raleway"/>
                <a:cs typeface="Raleway"/>
                <a:sym typeface="Raleway"/>
              </a:rPr>
              <a:t>action</a:t>
            </a:r>
            <a:endParaRPr sz="800">
              <a:latin typeface="Raleway"/>
              <a:ea typeface="Raleway"/>
              <a:cs typeface="Raleway"/>
              <a:sym typeface="Raleway"/>
            </a:endParaRPr>
          </a:p>
        </p:txBody>
      </p:sp>
      <p:cxnSp>
        <p:nvCxnSpPr>
          <p:cNvPr id="362" name="Google Shape;362;p45"/>
          <p:cNvCxnSpPr>
            <a:stCxn id="363" idx="6"/>
            <a:endCxn id="361" idx="1"/>
          </p:cNvCxnSpPr>
          <p:nvPr/>
        </p:nvCxnSpPr>
        <p:spPr>
          <a:xfrm>
            <a:off x="1140400" y="1846038"/>
            <a:ext cx="407700" cy="0"/>
          </a:xfrm>
          <a:prstGeom prst="straightConnector1">
            <a:avLst/>
          </a:prstGeom>
          <a:noFill/>
          <a:ln cap="flat" cmpd="sng" w="9525">
            <a:solidFill>
              <a:schemeClr val="lt2"/>
            </a:solidFill>
            <a:prstDash val="solid"/>
            <a:round/>
            <a:headEnd len="med" w="med" type="none"/>
            <a:tailEnd len="med" w="med" type="triangle"/>
          </a:ln>
        </p:spPr>
      </p:cxnSp>
      <p:sp>
        <p:nvSpPr>
          <p:cNvPr id="364" name="Google Shape;364;p45"/>
          <p:cNvSpPr/>
          <p:nvPr/>
        </p:nvSpPr>
        <p:spPr>
          <a:xfrm>
            <a:off x="1548100" y="1066313"/>
            <a:ext cx="625200" cy="410400"/>
          </a:xfrm>
          <a:prstGeom prst="flowChartPunchedTape">
            <a:avLst/>
          </a:prstGeom>
          <a:solidFill>
            <a:srgbClr val="F0B5BD"/>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800">
                <a:latin typeface="Raleway"/>
                <a:ea typeface="Raleway"/>
                <a:cs typeface="Raleway"/>
                <a:sym typeface="Raleway"/>
              </a:rPr>
              <a:t>script</a:t>
            </a:r>
            <a:endParaRPr sz="800">
              <a:latin typeface="Raleway"/>
              <a:ea typeface="Raleway"/>
              <a:cs typeface="Raleway"/>
              <a:sym typeface="Raleway"/>
            </a:endParaRPr>
          </a:p>
        </p:txBody>
      </p:sp>
      <p:cxnSp>
        <p:nvCxnSpPr>
          <p:cNvPr id="365" name="Google Shape;365;p45"/>
          <p:cNvCxnSpPr>
            <a:stCxn id="364" idx="2"/>
            <a:endCxn id="361" idx="0"/>
          </p:cNvCxnSpPr>
          <p:nvPr/>
        </p:nvCxnSpPr>
        <p:spPr>
          <a:xfrm>
            <a:off x="1860700" y="1435673"/>
            <a:ext cx="0" cy="205200"/>
          </a:xfrm>
          <a:prstGeom prst="straightConnector1">
            <a:avLst/>
          </a:prstGeom>
          <a:noFill/>
          <a:ln cap="flat" cmpd="sng" w="9525">
            <a:solidFill>
              <a:schemeClr val="lt2"/>
            </a:solidFill>
            <a:prstDash val="solid"/>
            <a:round/>
            <a:headEnd len="med" w="med" type="none"/>
            <a:tailEnd len="med" w="med" type="none"/>
          </a:ln>
        </p:spPr>
      </p:cxnSp>
      <p:sp>
        <p:nvSpPr>
          <p:cNvPr id="366" name="Google Shape;366;p45"/>
          <p:cNvSpPr/>
          <p:nvPr/>
        </p:nvSpPr>
        <p:spPr>
          <a:xfrm>
            <a:off x="2581050" y="1517688"/>
            <a:ext cx="656700" cy="656700"/>
          </a:xfrm>
          <a:prstGeom prst="ellipse">
            <a:avLst/>
          </a:prstGeom>
          <a:solidFill>
            <a:srgbClr val="F0EF9B"/>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800">
                <a:latin typeface="Raleway"/>
                <a:ea typeface="Raleway"/>
                <a:cs typeface="Raleway"/>
                <a:sym typeface="Raleway"/>
              </a:rPr>
              <a:t>state</a:t>
            </a:r>
            <a:endParaRPr sz="800">
              <a:latin typeface="Raleway"/>
              <a:ea typeface="Raleway"/>
              <a:cs typeface="Raleway"/>
              <a:sym typeface="Raleway"/>
            </a:endParaRPr>
          </a:p>
        </p:txBody>
      </p:sp>
      <p:cxnSp>
        <p:nvCxnSpPr>
          <p:cNvPr id="367" name="Google Shape;367;p45"/>
          <p:cNvCxnSpPr>
            <a:stCxn id="361" idx="3"/>
            <a:endCxn id="366" idx="2"/>
          </p:cNvCxnSpPr>
          <p:nvPr/>
        </p:nvCxnSpPr>
        <p:spPr>
          <a:xfrm>
            <a:off x="2173300" y="1846038"/>
            <a:ext cx="407700" cy="0"/>
          </a:xfrm>
          <a:prstGeom prst="straightConnector1">
            <a:avLst/>
          </a:prstGeom>
          <a:noFill/>
          <a:ln cap="flat" cmpd="sng" w="9525">
            <a:solidFill>
              <a:schemeClr val="lt2"/>
            </a:solidFill>
            <a:prstDash val="solid"/>
            <a:round/>
            <a:headEnd len="med" w="med" type="none"/>
            <a:tailEnd len="med" w="med" type="triangle"/>
          </a:ln>
        </p:spPr>
      </p:cxnSp>
      <p:grpSp>
        <p:nvGrpSpPr>
          <p:cNvPr id="368" name="Google Shape;368;p45"/>
          <p:cNvGrpSpPr/>
          <p:nvPr/>
        </p:nvGrpSpPr>
        <p:grpSpPr>
          <a:xfrm>
            <a:off x="1495906" y="2480463"/>
            <a:ext cx="729594" cy="656700"/>
            <a:chOff x="3232081" y="3203750"/>
            <a:chExt cx="729594" cy="656700"/>
          </a:xfrm>
        </p:grpSpPr>
        <p:sp>
          <p:nvSpPr>
            <p:cNvPr id="369" name="Google Shape;369;p45"/>
            <p:cNvSpPr/>
            <p:nvPr/>
          </p:nvSpPr>
          <p:spPr>
            <a:xfrm>
              <a:off x="3304975" y="3203750"/>
              <a:ext cx="656700" cy="656700"/>
            </a:xfrm>
            <a:prstGeom prst="roundRect">
              <a:avLst>
                <a:gd fmla="val 16667" name="adj"/>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370" name="Google Shape;370;p45"/>
            <p:cNvSpPr/>
            <p:nvPr/>
          </p:nvSpPr>
          <p:spPr>
            <a:xfrm rot="-8100000">
              <a:off x="3270040" y="3440459"/>
              <a:ext cx="183282" cy="183282"/>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nvGrpSpPr>
            <p:cNvPr id="371" name="Google Shape;371;p45"/>
            <p:cNvGrpSpPr/>
            <p:nvPr/>
          </p:nvGrpSpPr>
          <p:grpSpPr>
            <a:xfrm>
              <a:off x="3537628" y="3295850"/>
              <a:ext cx="369300" cy="472500"/>
              <a:chOff x="3550374" y="3295850"/>
              <a:chExt cx="369300" cy="472500"/>
            </a:xfrm>
          </p:grpSpPr>
          <p:sp>
            <p:nvSpPr>
              <p:cNvPr id="372" name="Google Shape;372;p45"/>
              <p:cNvSpPr/>
              <p:nvPr/>
            </p:nvSpPr>
            <p:spPr>
              <a:xfrm>
                <a:off x="3550374" y="3295850"/>
                <a:ext cx="369300" cy="472500"/>
              </a:xfrm>
              <a:prstGeom prst="snip1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373" name="Google Shape;373;p45"/>
              <p:cNvSpPr/>
              <p:nvPr/>
            </p:nvSpPr>
            <p:spPr>
              <a:xfrm>
                <a:off x="3571975" y="3345089"/>
                <a:ext cx="224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374" name="Google Shape;374;p45"/>
              <p:cNvSpPr/>
              <p:nvPr/>
            </p:nvSpPr>
            <p:spPr>
              <a:xfrm>
                <a:off x="3571975" y="3441650"/>
                <a:ext cx="326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375" name="Google Shape;375;p45"/>
              <p:cNvSpPr/>
              <p:nvPr/>
            </p:nvSpPr>
            <p:spPr>
              <a:xfrm>
                <a:off x="3571975" y="3538221"/>
                <a:ext cx="326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376" name="Google Shape;376;p45"/>
              <p:cNvSpPr/>
              <p:nvPr/>
            </p:nvSpPr>
            <p:spPr>
              <a:xfrm>
                <a:off x="3674014" y="3634798"/>
                <a:ext cx="224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grpSp>
      <p:sp>
        <p:nvSpPr>
          <p:cNvPr id="377" name="Google Shape;377;p45"/>
          <p:cNvSpPr txBox="1"/>
          <p:nvPr/>
        </p:nvSpPr>
        <p:spPr>
          <a:xfrm>
            <a:off x="1201600" y="3137163"/>
            <a:ext cx="1318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200">
                <a:solidFill>
                  <a:schemeClr val="lt2"/>
                </a:solidFill>
                <a:latin typeface="Raleway"/>
                <a:ea typeface="Raleway"/>
                <a:cs typeface="Raleway"/>
                <a:sym typeface="Raleway"/>
              </a:rPr>
              <a:t>Eingangsobjekt</a:t>
            </a:r>
            <a:br>
              <a:rPr lang="de" sz="1200">
                <a:solidFill>
                  <a:schemeClr val="lt2"/>
                </a:solidFill>
                <a:latin typeface="Raleway"/>
                <a:ea typeface="Raleway"/>
                <a:cs typeface="Raleway"/>
                <a:sym typeface="Raleway"/>
              </a:rPr>
            </a:br>
            <a:r>
              <a:rPr lang="de" sz="1200">
                <a:solidFill>
                  <a:schemeClr val="lt2"/>
                </a:solidFill>
                <a:latin typeface="Raleway"/>
                <a:ea typeface="Raleway"/>
                <a:cs typeface="Raleway"/>
                <a:sym typeface="Raleway"/>
              </a:rPr>
              <a:t>z.B. PageRef</a:t>
            </a:r>
            <a:endParaRPr sz="1200">
              <a:solidFill>
                <a:schemeClr val="lt2"/>
              </a:solidFill>
              <a:latin typeface="Raleway"/>
              <a:ea typeface="Raleway"/>
              <a:cs typeface="Raleway"/>
              <a:sym typeface="Raleway"/>
            </a:endParaRPr>
          </a:p>
        </p:txBody>
      </p:sp>
      <p:sp>
        <p:nvSpPr>
          <p:cNvPr id="378" name="Google Shape;378;p45"/>
          <p:cNvSpPr/>
          <p:nvPr/>
        </p:nvSpPr>
        <p:spPr>
          <a:xfrm>
            <a:off x="4032850" y="1460296"/>
            <a:ext cx="4627500" cy="2312100"/>
          </a:xfrm>
          <a:prstGeom prst="rect">
            <a:avLst/>
          </a:prstGeom>
          <a:solidFill>
            <a:srgbClr val="F0B5BD">
              <a:alpha val="50000"/>
            </a:srgbClr>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de">
                <a:solidFill>
                  <a:schemeClr val="lt2"/>
                </a:solidFill>
                <a:latin typeface="Raleway"/>
                <a:ea typeface="Raleway"/>
                <a:cs typeface="Raleway"/>
                <a:sym typeface="Raleway"/>
              </a:rPr>
              <a:t>FirstSpirit-Server:</a:t>
            </a:r>
            <a:endParaRPr b="1">
              <a:solidFill>
                <a:schemeClr val="lt2"/>
              </a:solidFill>
              <a:latin typeface="Raleway"/>
              <a:ea typeface="Raleway"/>
              <a:cs typeface="Raleway"/>
              <a:sym typeface="Raleway"/>
            </a:endParaRPr>
          </a:p>
        </p:txBody>
      </p:sp>
      <p:sp>
        <p:nvSpPr>
          <p:cNvPr id="379" name="Google Shape;379;p45"/>
          <p:cNvSpPr/>
          <p:nvPr/>
        </p:nvSpPr>
        <p:spPr>
          <a:xfrm>
            <a:off x="4185250" y="1982046"/>
            <a:ext cx="4322700" cy="1638000"/>
          </a:xfrm>
          <a:prstGeom prst="rect">
            <a:avLst/>
          </a:prstGeom>
          <a:solidFill>
            <a:srgbClr val="F0B5BD">
              <a:alpha val="50000"/>
            </a:srgbClr>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de" sz="1200">
                <a:solidFill>
                  <a:schemeClr val="lt2"/>
                </a:solidFill>
                <a:latin typeface="Raleway"/>
                <a:ea typeface="Raleway"/>
                <a:cs typeface="Raleway"/>
                <a:sym typeface="Raleway"/>
              </a:rPr>
              <a:t>Modul:</a:t>
            </a:r>
            <a:r>
              <a:rPr b="1" lang="de" sz="1200">
                <a:solidFill>
                  <a:schemeClr val="lt2"/>
                </a:solidFill>
                <a:latin typeface="Raleway"/>
                <a:ea typeface="Raleway"/>
                <a:cs typeface="Raleway"/>
                <a:sym typeface="Raleway"/>
              </a:rPr>
              <a:t> BasicWorkflow</a:t>
            </a:r>
            <a:endParaRPr b="1" sz="1200">
              <a:solidFill>
                <a:schemeClr val="lt2"/>
              </a:solidFill>
              <a:latin typeface="Raleway"/>
              <a:ea typeface="Raleway"/>
              <a:cs typeface="Raleway"/>
              <a:sym typeface="Raleway"/>
            </a:endParaRPr>
          </a:p>
          <a:p>
            <a:pPr indent="0" lvl="0" marL="0" rtl="0" algn="l">
              <a:spcBef>
                <a:spcPts val="0"/>
              </a:spcBef>
              <a:spcAft>
                <a:spcPts val="0"/>
              </a:spcAft>
              <a:buNone/>
            </a:pPr>
            <a:r>
              <a:t/>
            </a:r>
            <a:endParaRPr b="1" sz="1200">
              <a:solidFill>
                <a:schemeClr val="lt2"/>
              </a:solidFill>
              <a:latin typeface="Raleway"/>
              <a:ea typeface="Raleway"/>
              <a:cs typeface="Raleway"/>
              <a:sym typeface="Raleway"/>
            </a:endParaRPr>
          </a:p>
          <a:p>
            <a:pPr indent="0" lvl="0" marL="0" rtl="0" algn="l">
              <a:spcBef>
                <a:spcPts val="0"/>
              </a:spcBef>
              <a:spcAft>
                <a:spcPts val="0"/>
              </a:spcAft>
              <a:buNone/>
            </a:pPr>
            <a:r>
              <a:t/>
            </a:r>
            <a:endParaRPr b="1" sz="1200">
              <a:solidFill>
                <a:schemeClr val="lt2"/>
              </a:solidFill>
              <a:latin typeface="Raleway"/>
              <a:ea typeface="Raleway"/>
              <a:cs typeface="Raleway"/>
              <a:sym typeface="Raleway"/>
            </a:endParaRPr>
          </a:p>
          <a:p>
            <a:pPr indent="0" lvl="0" marL="0" rtl="0" algn="l">
              <a:spcBef>
                <a:spcPts val="0"/>
              </a:spcBef>
              <a:spcAft>
                <a:spcPts val="0"/>
              </a:spcAft>
              <a:buNone/>
            </a:pPr>
            <a:r>
              <a:rPr b="1" lang="de" sz="900">
                <a:solidFill>
                  <a:schemeClr val="lt2"/>
                </a:solidFill>
                <a:latin typeface="Courier New"/>
                <a:ea typeface="Courier New"/>
                <a:cs typeface="Courier New"/>
                <a:sym typeface="Courier New"/>
              </a:rPr>
              <a:t>public class ReleaseExecutable implements Executable {</a:t>
            </a:r>
            <a:endParaRPr b="1" sz="9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b="1" sz="9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de" sz="900">
                <a:solidFill>
                  <a:schemeClr val="lt2"/>
                </a:solidFill>
                <a:latin typeface="Courier New"/>
                <a:ea typeface="Courier New"/>
                <a:cs typeface="Courier New"/>
                <a:sym typeface="Courier New"/>
              </a:rPr>
              <a:t>public Object execute(Map&lt;String,Object&gt; context) {</a:t>
            </a:r>
            <a:endParaRPr b="1" sz="900">
              <a:solidFill>
                <a:schemeClr val="lt2"/>
              </a:solidFill>
              <a:latin typeface="Courier New"/>
              <a:ea typeface="Courier New"/>
              <a:cs typeface="Courier New"/>
              <a:sym typeface="Courier New"/>
            </a:endParaRPr>
          </a:p>
          <a:p>
            <a:pPr indent="457200" lvl="0" marL="0" rtl="0" algn="l">
              <a:spcBef>
                <a:spcPts val="0"/>
              </a:spcBef>
              <a:spcAft>
                <a:spcPts val="0"/>
              </a:spcAft>
              <a:buNone/>
            </a:pPr>
            <a:r>
              <a:rPr b="1" lang="de" sz="900">
                <a:solidFill>
                  <a:schemeClr val="lt2"/>
                </a:solidFill>
                <a:latin typeface="Courier New"/>
                <a:ea typeface="Courier New"/>
                <a:cs typeface="Courier New"/>
                <a:sym typeface="Courier New"/>
              </a:rPr>
              <a:t>…</a:t>
            </a:r>
            <a:endParaRPr b="1" sz="9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de" sz="900">
                <a:solidFill>
                  <a:schemeClr val="lt2"/>
                </a:solidFill>
                <a:latin typeface="Courier New"/>
                <a:ea typeface="Courier New"/>
                <a:cs typeface="Courier New"/>
                <a:sym typeface="Courier New"/>
              </a:rPr>
              <a:t>}</a:t>
            </a:r>
            <a:endParaRPr b="1" sz="900">
              <a:solidFill>
                <a:schemeClr val="lt2"/>
              </a:solidFill>
              <a:latin typeface="Courier New"/>
              <a:ea typeface="Courier New"/>
              <a:cs typeface="Courier New"/>
              <a:sym typeface="Courier New"/>
            </a:endParaRPr>
          </a:p>
        </p:txBody>
      </p:sp>
      <p:cxnSp>
        <p:nvCxnSpPr>
          <p:cNvPr id="380" name="Google Shape;380;p45"/>
          <p:cNvCxnSpPr>
            <a:stCxn id="369" idx="3"/>
            <a:endCxn id="379" idx="1"/>
          </p:cNvCxnSpPr>
          <p:nvPr/>
        </p:nvCxnSpPr>
        <p:spPr>
          <a:xfrm flipH="1" rot="10800000">
            <a:off x="2225500" y="2801013"/>
            <a:ext cx="1959900" cy="7800"/>
          </a:xfrm>
          <a:prstGeom prst="straightConnector1">
            <a:avLst/>
          </a:prstGeom>
          <a:noFill/>
          <a:ln cap="flat" cmpd="sng" w="19050">
            <a:solidFill>
              <a:schemeClr val="lt2"/>
            </a:solidFill>
            <a:prstDash val="dash"/>
            <a:round/>
            <a:headEnd len="med" w="med" type="none"/>
            <a:tailEnd len="med" w="med" type="stealth"/>
          </a:ln>
        </p:spPr>
      </p:cxnSp>
      <p:sp>
        <p:nvSpPr>
          <p:cNvPr id="381" name="Google Shape;381;p45"/>
          <p:cNvSpPr txBox="1"/>
          <p:nvPr/>
        </p:nvSpPr>
        <p:spPr>
          <a:xfrm>
            <a:off x="483650" y="3953350"/>
            <a:ext cx="8348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solidFill>
                  <a:schemeClr val="lt2"/>
                </a:solidFill>
                <a:latin typeface="Raleway"/>
                <a:ea typeface="Raleway"/>
                <a:cs typeface="Raleway"/>
                <a:sym typeface="Raleway"/>
              </a:rPr>
              <a:t>Alle Funktionalitäten müssen im Modul explizit implementiert werden (z.B. Einsammeln von Abhängigkeiten).</a:t>
            </a:r>
            <a:endParaRPr>
              <a:solidFill>
                <a:schemeClr val="lt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BasicWorkflow</a:t>
            </a:r>
            <a:endParaRPr u="sng"/>
          </a:p>
        </p:txBody>
      </p:sp>
      <p:sp>
        <p:nvSpPr>
          <p:cNvPr id="387" name="Google Shape;387;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de" sz="1600"/>
              <a:t>Am Ende des Workflows erfolgt eine Success-Meldung an den Redakteur. Im Fehlerfall wird der Redakteur nur auf einen Fehler hingewiesen, ohne nähere Informationen. Weitere Informationen müssen explizit Implementiert werden. Dennoch besteht im Standard-Implementierung des Moduls keine Möglichkeit, den Redakteur an die Fehlerquelle hinzuführen. </a:t>
            </a:r>
            <a:endParaRPr sz="1600"/>
          </a:p>
          <a:p>
            <a:pPr indent="0" lvl="0" marL="0" rtl="0" algn="l">
              <a:lnSpc>
                <a:spcPct val="150000"/>
              </a:lnSpc>
              <a:spcBef>
                <a:spcPts val="1200"/>
              </a:spcBef>
              <a:spcAft>
                <a:spcPts val="1200"/>
              </a:spcAft>
              <a:buNone/>
            </a:pPr>
            <a:r>
              <a:t/>
            </a:r>
            <a:endParaRPr sz="1600"/>
          </a:p>
        </p:txBody>
      </p:sp>
      <p:sp>
        <p:nvSpPr>
          <p:cNvPr id="388" name="Google Shape;388;p46"/>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a:t>ReportableWorkflow</a:t>
            </a:r>
            <a:endParaRPr/>
          </a:p>
        </p:txBody>
      </p:sp>
      <p:sp>
        <p:nvSpPr>
          <p:cNvPr id="394" name="Google Shape;394;p47"/>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ReportableWorkflow</a:t>
            </a:r>
            <a:endParaRPr u="sng"/>
          </a:p>
        </p:txBody>
      </p:sp>
      <p:sp>
        <p:nvSpPr>
          <p:cNvPr id="400" name="Google Shape;40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de" sz="1600"/>
              <a:t>Der </a:t>
            </a:r>
            <a:r>
              <a:rPr lang="de" sz="1600"/>
              <a:t>ReportableWorkflow ist</a:t>
            </a:r>
            <a:r>
              <a:rPr lang="de" sz="1600"/>
              <a:t> eine Projektlösung, welche grundsätzlich bei e-Spirit entwickelt wurde. Eine Weiterentwicklung oder auch die Betreuung des Moduls durch Crownpeak ist derzeit nicht gegeben. Daher ist das Modul bei Crownpeak nicht erhältlich. Contaio bereut dieses Modul bis auf weiteres weiter, soll aber zukünftig durch den Extened Workflow abgelöst werden (siehe “Ausblick Extended Workflow”).</a:t>
            </a:r>
            <a:endParaRPr sz="1600"/>
          </a:p>
        </p:txBody>
      </p:sp>
      <p:sp>
        <p:nvSpPr>
          <p:cNvPr id="401" name="Google Shape;401;p48"/>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ReportableWorkflow</a:t>
            </a:r>
            <a:endParaRPr u="sng"/>
          </a:p>
        </p:txBody>
      </p:sp>
      <p:sp>
        <p:nvSpPr>
          <p:cNvPr id="407" name="Google Shape;407;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de" sz="1600"/>
              <a:t>Grundsätzlich wird der ReportableWorkflow genaus in einen Workflow in FirstSpirit eingebunden, wie der BasicWorkflow. Nach Installation des Moduls werden lediglich die automatisch ausgeführten Skripte im Workflow durch die vorgefertigten Skripte, welche das Modul mitliefert ausgetauscht.</a:t>
            </a:r>
            <a:endParaRPr sz="1600"/>
          </a:p>
        </p:txBody>
      </p:sp>
      <p:sp>
        <p:nvSpPr>
          <p:cNvPr id="408" name="Google Shape;408;p49"/>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de" sz="1600"/>
              <a:t>Die Funktionsweise des Modul unterscheidet sich maßgeblich vom BasicWorkflow. Während dieser aufgrund seiner monolitischen Struktur alle </a:t>
            </a:r>
            <a:r>
              <a:rPr lang="de" sz="1600"/>
              <a:t>Einzelfälle und Ausnahmen aller Projekte des FirstSpirit-Servers berücksichtigen muss, Teilt sich das Modul des ReportableWorkflows grundsätzlich in zwei Komponenten auf:</a:t>
            </a:r>
            <a:endParaRPr sz="1600"/>
          </a:p>
          <a:p>
            <a:pPr indent="0" lvl="0" marL="0" rtl="0" algn="ctr">
              <a:lnSpc>
                <a:spcPct val="150000"/>
              </a:lnSpc>
              <a:spcBef>
                <a:spcPts val="1200"/>
              </a:spcBef>
              <a:spcAft>
                <a:spcPts val="0"/>
              </a:spcAft>
              <a:buNone/>
            </a:pPr>
            <a:r>
              <a:rPr b="1" lang="de" sz="1600"/>
              <a:t>Grund-Modul + ggf. Erweiterung(en)</a:t>
            </a:r>
            <a:endParaRPr b="1" sz="1600"/>
          </a:p>
          <a:p>
            <a:pPr indent="0" lvl="0" marL="0" rtl="0" algn="l">
              <a:lnSpc>
                <a:spcPct val="150000"/>
              </a:lnSpc>
              <a:spcBef>
                <a:spcPts val="1200"/>
              </a:spcBef>
              <a:spcAft>
                <a:spcPts val="1200"/>
              </a:spcAft>
              <a:buNone/>
            </a:pPr>
            <a:r>
              <a:rPr lang="de" sz="1600"/>
              <a:t>Dies Aufteilung ermöglicht projektspezifische Anforderungen abgetrennt von anderen Projekten zu implementieren. Dies reduziert die Fehleranfälligkeit des Moduls und zukünftige Aufwände bei Erweiterungen des Funktionsumfangs z.B. für neue Projekte.</a:t>
            </a:r>
            <a:endParaRPr sz="1600"/>
          </a:p>
        </p:txBody>
      </p:sp>
      <p:sp>
        <p:nvSpPr>
          <p:cNvPr id="414" name="Google Shape;41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ReportableWorkflow</a:t>
            </a:r>
            <a:endParaRPr u="sng"/>
          </a:p>
        </p:txBody>
      </p:sp>
      <p:sp>
        <p:nvSpPr>
          <p:cNvPr id="415" name="Google Shape;415;p50"/>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Reportable</a:t>
            </a:r>
            <a:r>
              <a:rPr lang="de" u="sng"/>
              <a:t>Workflow</a:t>
            </a:r>
            <a:endParaRPr u="sng"/>
          </a:p>
        </p:txBody>
      </p:sp>
      <p:sp>
        <p:nvSpPr>
          <p:cNvPr id="421" name="Google Shape;421;p51"/>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
        <p:nvSpPr>
          <p:cNvPr id="422" name="Google Shape;422;p51"/>
          <p:cNvSpPr/>
          <p:nvPr/>
        </p:nvSpPr>
        <p:spPr>
          <a:xfrm>
            <a:off x="483650" y="1517688"/>
            <a:ext cx="656700" cy="656700"/>
          </a:xfrm>
          <a:prstGeom prst="ellipse">
            <a:avLst/>
          </a:prstGeom>
          <a:solidFill>
            <a:srgbClr val="F0EF9B"/>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800">
                <a:latin typeface="Raleway"/>
                <a:ea typeface="Raleway"/>
                <a:cs typeface="Raleway"/>
                <a:sym typeface="Raleway"/>
              </a:rPr>
              <a:t>state</a:t>
            </a:r>
            <a:endParaRPr sz="800">
              <a:latin typeface="Raleway"/>
              <a:ea typeface="Raleway"/>
              <a:cs typeface="Raleway"/>
              <a:sym typeface="Raleway"/>
            </a:endParaRPr>
          </a:p>
        </p:txBody>
      </p:sp>
      <p:sp>
        <p:nvSpPr>
          <p:cNvPr id="423" name="Google Shape;423;p51"/>
          <p:cNvSpPr/>
          <p:nvPr/>
        </p:nvSpPr>
        <p:spPr>
          <a:xfrm>
            <a:off x="1548100" y="1640838"/>
            <a:ext cx="625200" cy="410400"/>
          </a:xfrm>
          <a:prstGeom prst="rect">
            <a:avLst/>
          </a:prstGeom>
          <a:solidFill>
            <a:srgbClr val="96BEEE"/>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800">
                <a:latin typeface="Raleway"/>
                <a:ea typeface="Raleway"/>
                <a:cs typeface="Raleway"/>
                <a:sym typeface="Raleway"/>
              </a:rPr>
              <a:t>action</a:t>
            </a:r>
            <a:endParaRPr sz="800">
              <a:latin typeface="Raleway"/>
              <a:ea typeface="Raleway"/>
              <a:cs typeface="Raleway"/>
              <a:sym typeface="Raleway"/>
            </a:endParaRPr>
          </a:p>
        </p:txBody>
      </p:sp>
      <p:cxnSp>
        <p:nvCxnSpPr>
          <p:cNvPr id="424" name="Google Shape;424;p51"/>
          <p:cNvCxnSpPr>
            <a:stCxn id="425" idx="6"/>
            <a:endCxn id="423" idx="1"/>
          </p:cNvCxnSpPr>
          <p:nvPr/>
        </p:nvCxnSpPr>
        <p:spPr>
          <a:xfrm>
            <a:off x="1140400" y="1846038"/>
            <a:ext cx="407700" cy="0"/>
          </a:xfrm>
          <a:prstGeom prst="straightConnector1">
            <a:avLst/>
          </a:prstGeom>
          <a:noFill/>
          <a:ln cap="flat" cmpd="sng" w="9525">
            <a:solidFill>
              <a:schemeClr val="lt2"/>
            </a:solidFill>
            <a:prstDash val="solid"/>
            <a:round/>
            <a:headEnd len="med" w="med" type="none"/>
            <a:tailEnd len="med" w="med" type="triangle"/>
          </a:ln>
        </p:spPr>
      </p:cxnSp>
      <p:sp>
        <p:nvSpPr>
          <p:cNvPr id="426" name="Google Shape;426;p51"/>
          <p:cNvSpPr/>
          <p:nvPr/>
        </p:nvSpPr>
        <p:spPr>
          <a:xfrm>
            <a:off x="1548100" y="1066313"/>
            <a:ext cx="625200" cy="410400"/>
          </a:xfrm>
          <a:prstGeom prst="flowChartPunchedTape">
            <a:avLst/>
          </a:prstGeom>
          <a:solidFill>
            <a:srgbClr val="F0B5BD"/>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800">
                <a:latin typeface="Raleway"/>
                <a:ea typeface="Raleway"/>
                <a:cs typeface="Raleway"/>
                <a:sym typeface="Raleway"/>
              </a:rPr>
              <a:t>script</a:t>
            </a:r>
            <a:endParaRPr sz="800">
              <a:latin typeface="Raleway"/>
              <a:ea typeface="Raleway"/>
              <a:cs typeface="Raleway"/>
              <a:sym typeface="Raleway"/>
            </a:endParaRPr>
          </a:p>
        </p:txBody>
      </p:sp>
      <p:cxnSp>
        <p:nvCxnSpPr>
          <p:cNvPr id="427" name="Google Shape;427;p51"/>
          <p:cNvCxnSpPr>
            <a:stCxn id="426" idx="2"/>
            <a:endCxn id="423" idx="0"/>
          </p:cNvCxnSpPr>
          <p:nvPr/>
        </p:nvCxnSpPr>
        <p:spPr>
          <a:xfrm>
            <a:off x="1860700" y="1435673"/>
            <a:ext cx="0" cy="205200"/>
          </a:xfrm>
          <a:prstGeom prst="straightConnector1">
            <a:avLst/>
          </a:prstGeom>
          <a:noFill/>
          <a:ln cap="flat" cmpd="sng" w="9525">
            <a:solidFill>
              <a:schemeClr val="lt2"/>
            </a:solidFill>
            <a:prstDash val="solid"/>
            <a:round/>
            <a:headEnd len="med" w="med" type="none"/>
            <a:tailEnd len="med" w="med" type="none"/>
          </a:ln>
        </p:spPr>
      </p:cxnSp>
      <p:sp>
        <p:nvSpPr>
          <p:cNvPr id="428" name="Google Shape;428;p51"/>
          <p:cNvSpPr/>
          <p:nvPr/>
        </p:nvSpPr>
        <p:spPr>
          <a:xfrm>
            <a:off x="2581050" y="1517688"/>
            <a:ext cx="656700" cy="656700"/>
          </a:xfrm>
          <a:prstGeom prst="ellipse">
            <a:avLst/>
          </a:prstGeom>
          <a:solidFill>
            <a:srgbClr val="F0EF9B"/>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sz="800">
                <a:latin typeface="Raleway"/>
                <a:ea typeface="Raleway"/>
                <a:cs typeface="Raleway"/>
                <a:sym typeface="Raleway"/>
              </a:rPr>
              <a:t>state</a:t>
            </a:r>
            <a:endParaRPr sz="800">
              <a:latin typeface="Raleway"/>
              <a:ea typeface="Raleway"/>
              <a:cs typeface="Raleway"/>
              <a:sym typeface="Raleway"/>
            </a:endParaRPr>
          </a:p>
        </p:txBody>
      </p:sp>
      <p:cxnSp>
        <p:nvCxnSpPr>
          <p:cNvPr id="429" name="Google Shape;429;p51"/>
          <p:cNvCxnSpPr>
            <a:stCxn id="423" idx="3"/>
            <a:endCxn id="428" idx="2"/>
          </p:cNvCxnSpPr>
          <p:nvPr/>
        </p:nvCxnSpPr>
        <p:spPr>
          <a:xfrm>
            <a:off x="2173300" y="1846038"/>
            <a:ext cx="407700" cy="0"/>
          </a:xfrm>
          <a:prstGeom prst="straightConnector1">
            <a:avLst/>
          </a:prstGeom>
          <a:noFill/>
          <a:ln cap="flat" cmpd="sng" w="9525">
            <a:solidFill>
              <a:schemeClr val="lt2"/>
            </a:solidFill>
            <a:prstDash val="solid"/>
            <a:round/>
            <a:headEnd len="med" w="med" type="none"/>
            <a:tailEnd len="med" w="med" type="triangle"/>
          </a:ln>
        </p:spPr>
      </p:cxnSp>
      <p:grpSp>
        <p:nvGrpSpPr>
          <p:cNvPr id="430" name="Google Shape;430;p51"/>
          <p:cNvGrpSpPr/>
          <p:nvPr/>
        </p:nvGrpSpPr>
        <p:grpSpPr>
          <a:xfrm>
            <a:off x="1495906" y="2480463"/>
            <a:ext cx="729594" cy="656700"/>
            <a:chOff x="3232081" y="3203750"/>
            <a:chExt cx="729594" cy="656700"/>
          </a:xfrm>
        </p:grpSpPr>
        <p:sp>
          <p:nvSpPr>
            <p:cNvPr id="431" name="Google Shape;431;p51"/>
            <p:cNvSpPr/>
            <p:nvPr/>
          </p:nvSpPr>
          <p:spPr>
            <a:xfrm>
              <a:off x="3304975" y="3203750"/>
              <a:ext cx="656700" cy="656700"/>
            </a:xfrm>
            <a:prstGeom prst="roundRect">
              <a:avLst>
                <a:gd fmla="val 16667" name="adj"/>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32" name="Google Shape;432;p51"/>
            <p:cNvSpPr/>
            <p:nvPr/>
          </p:nvSpPr>
          <p:spPr>
            <a:xfrm rot="-8100000">
              <a:off x="3270040" y="3440459"/>
              <a:ext cx="183282" cy="183282"/>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nvGrpSpPr>
            <p:cNvPr id="433" name="Google Shape;433;p51"/>
            <p:cNvGrpSpPr/>
            <p:nvPr/>
          </p:nvGrpSpPr>
          <p:grpSpPr>
            <a:xfrm>
              <a:off x="3537628" y="3295850"/>
              <a:ext cx="369300" cy="472500"/>
              <a:chOff x="3550374" y="3295850"/>
              <a:chExt cx="369300" cy="472500"/>
            </a:xfrm>
          </p:grpSpPr>
          <p:sp>
            <p:nvSpPr>
              <p:cNvPr id="434" name="Google Shape;434;p51"/>
              <p:cNvSpPr/>
              <p:nvPr/>
            </p:nvSpPr>
            <p:spPr>
              <a:xfrm>
                <a:off x="3550374" y="3295850"/>
                <a:ext cx="369300" cy="472500"/>
              </a:xfrm>
              <a:prstGeom prst="snip1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35" name="Google Shape;435;p51"/>
              <p:cNvSpPr/>
              <p:nvPr/>
            </p:nvSpPr>
            <p:spPr>
              <a:xfrm>
                <a:off x="3571975" y="3345089"/>
                <a:ext cx="224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36" name="Google Shape;436;p51"/>
              <p:cNvSpPr/>
              <p:nvPr/>
            </p:nvSpPr>
            <p:spPr>
              <a:xfrm>
                <a:off x="3571975" y="3441650"/>
                <a:ext cx="326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37" name="Google Shape;437;p51"/>
              <p:cNvSpPr/>
              <p:nvPr/>
            </p:nvSpPr>
            <p:spPr>
              <a:xfrm>
                <a:off x="3571975" y="3538221"/>
                <a:ext cx="326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38" name="Google Shape;438;p51"/>
              <p:cNvSpPr/>
              <p:nvPr/>
            </p:nvSpPr>
            <p:spPr>
              <a:xfrm>
                <a:off x="3674014" y="3634798"/>
                <a:ext cx="224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grpSp>
      <p:sp>
        <p:nvSpPr>
          <p:cNvPr id="439" name="Google Shape;439;p51"/>
          <p:cNvSpPr txBox="1"/>
          <p:nvPr/>
        </p:nvSpPr>
        <p:spPr>
          <a:xfrm>
            <a:off x="1201600" y="3137163"/>
            <a:ext cx="1318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200">
                <a:solidFill>
                  <a:schemeClr val="lt2"/>
                </a:solidFill>
                <a:latin typeface="Raleway"/>
                <a:ea typeface="Raleway"/>
                <a:cs typeface="Raleway"/>
                <a:sym typeface="Raleway"/>
              </a:rPr>
              <a:t>Eingangsobjekt</a:t>
            </a:r>
            <a:br>
              <a:rPr lang="de" sz="1200">
                <a:solidFill>
                  <a:schemeClr val="lt2"/>
                </a:solidFill>
                <a:latin typeface="Raleway"/>
                <a:ea typeface="Raleway"/>
                <a:cs typeface="Raleway"/>
                <a:sym typeface="Raleway"/>
              </a:rPr>
            </a:br>
            <a:r>
              <a:rPr lang="de" sz="1200">
                <a:solidFill>
                  <a:schemeClr val="lt2"/>
                </a:solidFill>
                <a:latin typeface="Raleway"/>
                <a:ea typeface="Raleway"/>
                <a:cs typeface="Raleway"/>
                <a:sym typeface="Raleway"/>
              </a:rPr>
              <a:t>z.B. PageRef</a:t>
            </a:r>
            <a:endParaRPr sz="1200">
              <a:solidFill>
                <a:schemeClr val="lt2"/>
              </a:solidFill>
              <a:latin typeface="Raleway"/>
              <a:ea typeface="Raleway"/>
              <a:cs typeface="Raleway"/>
              <a:sym typeface="Raleway"/>
            </a:endParaRPr>
          </a:p>
        </p:txBody>
      </p:sp>
      <p:sp>
        <p:nvSpPr>
          <p:cNvPr id="440" name="Google Shape;440;p51"/>
          <p:cNvSpPr/>
          <p:nvPr/>
        </p:nvSpPr>
        <p:spPr>
          <a:xfrm>
            <a:off x="4032850" y="1460296"/>
            <a:ext cx="4627500" cy="2312100"/>
          </a:xfrm>
          <a:prstGeom prst="rect">
            <a:avLst/>
          </a:prstGeom>
          <a:solidFill>
            <a:srgbClr val="F0B5BD">
              <a:alpha val="50000"/>
            </a:srgbClr>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de">
                <a:solidFill>
                  <a:schemeClr val="lt2"/>
                </a:solidFill>
                <a:latin typeface="Raleway"/>
                <a:ea typeface="Raleway"/>
                <a:cs typeface="Raleway"/>
                <a:sym typeface="Raleway"/>
              </a:rPr>
              <a:t>FirstSpirit-Server:</a:t>
            </a:r>
            <a:endParaRPr b="1">
              <a:solidFill>
                <a:schemeClr val="lt2"/>
              </a:solidFill>
              <a:latin typeface="Raleway"/>
              <a:ea typeface="Raleway"/>
              <a:cs typeface="Raleway"/>
              <a:sym typeface="Raleway"/>
            </a:endParaRPr>
          </a:p>
        </p:txBody>
      </p:sp>
      <p:sp>
        <p:nvSpPr>
          <p:cNvPr id="441" name="Google Shape;441;p51"/>
          <p:cNvSpPr/>
          <p:nvPr/>
        </p:nvSpPr>
        <p:spPr>
          <a:xfrm>
            <a:off x="4185250" y="1982046"/>
            <a:ext cx="4322700" cy="1638000"/>
          </a:xfrm>
          <a:prstGeom prst="rect">
            <a:avLst/>
          </a:prstGeom>
          <a:solidFill>
            <a:srgbClr val="F0B5BD">
              <a:alpha val="50000"/>
            </a:srgbClr>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de" sz="1200">
                <a:solidFill>
                  <a:schemeClr val="lt2"/>
                </a:solidFill>
                <a:latin typeface="Raleway"/>
                <a:ea typeface="Raleway"/>
                <a:cs typeface="Raleway"/>
                <a:sym typeface="Raleway"/>
              </a:rPr>
              <a:t>ReportableWorkflow + Projektkonfiguration:</a:t>
            </a:r>
            <a:endParaRPr b="1" sz="1000">
              <a:solidFill>
                <a:schemeClr val="lt2"/>
              </a:solidFill>
              <a:latin typeface="Courier New"/>
              <a:ea typeface="Courier New"/>
              <a:cs typeface="Courier New"/>
              <a:sym typeface="Courier New"/>
            </a:endParaRPr>
          </a:p>
        </p:txBody>
      </p:sp>
      <p:sp>
        <p:nvSpPr>
          <p:cNvPr id="442" name="Google Shape;442;p51"/>
          <p:cNvSpPr txBox="1"/>
          <p:nvPr/>
        </p:nvSpPr>
        <p:spPr>
          <a:xfrm>
            <a:off x="483650" y="4181950"/>
            <a:ext cx="83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solidFill>
                  <a:schemeClr val="lt2"/>
                </a:solidFill>
                <a:latin typeface="Raleway"/>
                <a:ea typeface="Raleway"/>
                <a:cs typeface="Raleway"/>
                <a:sym typeface="Raleway"/>
              </a:rPr>
              <a:t>Spezielle Funktionalitäten können in einzelne Erweiterungen ausgelagert werden.</a:t>
            </a:r>
            <a:endParaRPr>
              <a:solidFill>
                <a:schemeClr val="lt2"/>
              </a:solidFill>
              <a:latin typeface="Raleway"/>
              <a:ea typeface="Raleway"/>
              <a:cs typeface="Raleway"/>
              <a:sym typeface="Raleway"/>
            </a:endParaRPr>
          </a:p>
        </p:txBody>
      </p:sp>
      <p:sp>
        <p:nvSpPr>
          <p:cNvPr id="443" name="Google Shape;443;p51"/>
          <p:cNvSpPr/>
          <p:nvPr/>
        </p:nvSpPr>
        <p:spPr>
          <a:xfrm>
            <a:off x="4337650" y="2480475"/>
            <a:ext cx="2017200" cy="987300"/>
          </a:xfrm>
          <a:prstGeom prst="rect">
            <a:avLst/>
          </a:prstGeom>
          <a:solidFill>
            <a:srgbClr val="F0B5BD">
              <a:alpha val="5000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sz="1200">
                <a:solidFill>
                  <a:schemeClr val="lt2"/>
                </a:solidFill>
                <a:latin typeface="Raleway"/>
                <a:ea typeface="Raleway"/>
                <a:cs typeface="Raleway"/>
                <a:sym typeface="Raleway"/>
              </a:rPr>
              <a:t>ReportableWorkflow</a:t>
            </a:r>
            <a:endParaRPr b="1" sz="1200">
              <a:solidFill>
                <a:schemeClr val="lt2"/>
              </a:solidFill>
              <a:latin typeface="Raleway"/>
              <a:ea typeface="Raleway"/>
              <a:cs typeface="Raleway"/>
              <a:sym typeface="Raleway"/>
            </a:endParaRPr>
          </a:p>
          <a:p>
            <a:pPr indent="0" lvl="0" marL="0" rtl="0" algn="ctr">
              <a:spcBef>
                <a:spcPts val="0"/>
              </a:spcBef>
              <a:spcAft>
                <a:spcPts val="0"/>
              </a:spcAft>
              <a:buNone/>
            </a:pPr>
            <a:r>
              <a:rPr b="1" lang="de" sz="1200">
                <a:solidFill>
                  <a:schemeClr val="lt2"/>
                </a:solidFill>
                <a:latin typeface="Raleway"/>
                <a:ea typeface="Raleway"/>
                <a:cs typeface="Raleway"/>
                <a:sym typeface="Raleway"/>
              </a:rPr>
              <a:t>- Grundmodul -</a:t>
            </a:r>
            <a:endParaRPr b="1" sz="900">
              <a:solidFill>
                <a:schemeClr val="lt2"/>
              </a:solidFill>
              <a:latin typeface="Courier New"/>
              <a:ea typeface="Courier New"/>
              <a:cs typeface="Courier New"/>
              <a:sym typeface="Courier New"/>
            </a:endParaRPr>
          </a:p>
        </p:txBody>
      </p:sp>
      <p:sp>
        <p:nvSpPr>
          <p:cNvPr id="444" name="Google Shape;444;p51"/>
          <p:cNvSpPr/>
          <p:nvPr/>
        </p:nvSpPr>
        <p:spPr>
          <a:xfrm>
            <a:off x="7116850" y="2473988"/>
            <a:ext cx="1238700" cy="252900"/>
          </a:xfrm>
          <a:prstGeom prst="rect">
            <a:avLst/>
          </a:prstGeom>
          <a:solidFill>
            <a:srgbClr val="F0B5BD">
              <a:alpha val="50000"/>
            </a:srgbClr>
          </a:solidFill>
          <a:ln cap="flat" cmpd="sng" w="9525">
            <a:solidFill>
              <a:schemeClr val="lt2"/>
            </a:solidFill>
            <a:prstDash val="solid"/>
            <a:round/>
            <a:headEnd len="sm" w="sm" type="none"/>
            <a:tailEnd len="sm" w="sm" type="none"/>
          </a:ln>
        </p:spPr>
        <p:txBody>
          <a:bodyPr anchorCtr="0" anchor="t" bIns="18000" lIns="91425" spcFirstLastPara="1" rIns="91425" wrap="square" tIns="54000">
            <a:noAutofit/>
          </a:bodyPr>
          <a:lstStyle/>
          <a:p>
            <a:pPr indent="0" lvl="0" marL="0" rtl="0" algn="l">
              <a:spcBef>
                <a:spcPts val="0"/>
              </a:spcBef>
              <a:spcAft>
                <a:spcPts val="0"/>
              </a:spcAft>
              <a:buNone/>
            </a:pPr>
            <a:r>
              <a:rPr b="1" lang="de" sz="1000">
                <a:solidFill>
                  <a:schemeClr val="lt2"/>
                </a:solidFill>
                <a:latin typeface="Courier New"/>
                <a:ea typeface="Courier New"/>
                <a:cs typeface="Courier New"/>
                <a:sym typeface="Courier New"/>
              </a:rPr>
              <a:t>Erweiterung 1</a:t>
            </a:r>
            <a:endParaRPr b="1" sz="1000">
              <a:solidFill>
                <a:schemeClr val="lt2"/>
              </a:solidFill>
              <a:latin typeface="Courier New"/>
              <a:ea typeface="Courier New"/>
              <a:cs typeface="Courier New"/>
              <a:sym typeface="Courier New"/>
            </a:endParaRPr>
          </a:p>
        </p:txBody>
      </p:sp>
      <p:sp>
        <p:nvSpPr>
          <p:cNvPr id="445" name="Google Shape;445;p51"/>
          <p:cNvSpPr/>
          <p:nvPr/>
        </p:nvSpPr>
        <p:spPr>
          <a:xfrm>
            <a:off x="7116850" y="2835932"/>
            <a:ext cx="1238700" cy="252900"/>
          </a:xfrm>
          <a:prstGeom prst="rect">
            <a:avLst/>
          </a:prstGeom>
          <a:solidFill>
            <a:srgbClr val="F0B5BD">
              <a:alpha val="50000"/>
            </a:srgbClr>
          </a:solidFill>
          <a:ln cap="flat" cmpd="sng" w="9525">
            <a:solidFill>
              <a:schemeClr val="lt2"/>
            </a:solidFill>
            <a:prstDash val="solid"/>
            <a:round/>
            <a:headEnd len="sm" w="sm" type="none"/>
            <a:tailEnd len="sm" w="sm" type="none"/>
          </a:ln>
        </p:spPr>
        <p:txBody>
          <a:bodyPr anchorCtr="0" anchor="t" bIns="18000" lIns="91425" spcFirstLastPara="1" rIns="91425" wrap="square" tIns="54000">
            <a:noAutofit/>
          </a:bodyPr>
          <a:lstStyle/>
          <a:p>
            <a:pPr indent="0" lvl="0" marL="0" rtl="0" algn="l">
              <a:spcBef>
                <a:spcPts val="0"/>
              </a:spcBef>
              <a:spcAft>
                <a:spcPts val="0"/>
              </a:spcAft>
              <a:buNone/>
            </a:pPr>
            <a:r>
              <a:rPr b="1" lang="de" sz="1000">
                <a:solidFill>
                  <a:schemeClr val="lt2"/>
                </a:solidFill>
                <a:latin typeface="Courier New"/>
                <a:ea typeface="Courier New"/>
                <a:cs typeface="Courier New"/>
                <a:sym typeface="Courier New"/>
              </a:rPr>
              <a:t>Erweiterung 2</a:t>
            </a:r>
            <a:endParaRPr b="1" sz="1000">
              <a:solidFill>
                <a:schemeClr val="lt2"/>
              </a:solidFill>
              <a:latin typeface="Courier New"/>
              <a:ea typeface="Courier New"/>
              <a:cs typeface="Courier New"/>
              <a:sym typeface="Courier New"/>
            </a:endParaRPr>
          </a:p>
        </p:txBody>
      </p:sp>
      <p:sp>
        <p:nvSpPr>
          <p:cNvPr id="446" name="Google Shape;446;p51"/>
          <p:cNvSpPr/>
          <p:nvPr/>
        </p:nvSpPr>
        <p:spPr>
          <a:xfrm>
            <a:off x="7116850" y="3208388"/>
            <a:ext cx="1238700" cy="252900"/>
          </a:xfrm>
          <a:prstGeom prst="rect">
            <a:avLst/>
          </a:prstGeom>
          <a:solidFill>
            <a:srgbClr val="F0B5BD">
              <a:alpha val="50000"/>
            </a:srgbClr>
          </a:solidFill>
          <a:ln cap="flat" cmpd="sng" w="9525">
            <a:solidFill>
              <a:schemeClr val="lt2"/>
            </a:solidFill>
            <a:prstDash val="solid"/>
            <a:round/>
            <a:headEnd len="sm" w="sm" type="none"/>
            <a:tailEnd len="sm" w="sm" type="none"/>
          </a:ln>
        </p:spPr>
        <p:txBody>
          <a:bodyPr anchorCtr="0" anchor="t" bIns="18000" lIns="91425" spcFirstLastPara="1" rIns="91425" wrap="square" tIns="54000">
            <a:noAutofit/>
          </a:bodyPr>
          <a:lstStyle/>
          <a:p>
            <a:pPr indent="0" lvl="0" marL="0" rtl="0" algn="l">
              <a:spcBef>
                <a:spcPts val="0"/>
              </a:spcBef>
              <a:spcAft>
                <a:spcPts val="0"/>
              </a:spcAft>
              <a:buNone/>
            </a:pPr>
            <a:r>
              <a:rPr b="1" lang="de" sz="1000">
                <a:solidFill>
                  <a:schemeClr val="lt2"/>
                </a:solidFill>
                <a:latin typeface="Courier New"/>
                <a:ea typeface="Courier New"/>
                <a:cs typeface="Courier New"/>
                <a:sym typeface="Courier New"/>
              </a:rPr>
              <a:t>Erweiterung n</a:t>
            </a:r>
            <a:endParaRPr b="1" sz="1000">
              <a:solidFill>
                <a:schemeClr val="lt2"/>
              </a:solidFill>
              <a:latin typeface="Courier New"/>
              <a:ea typeface="Courier New"/>
              <a:cs typeface="Courier New"/>
              <a:sym typeface="Courier New"/>
            </a:endParaRPr>
          </a:p>
        </p:txBody>
      </p:sp>
      <p:sp>
        <p:nvSpPr>
          <p:cNvPr id="447" name="Google Shape;447;p51"/>
          <p:cNvSpPr/>
          <p:nvPr/>
        </p:nvSpPr>
        <p:spPr>
          <a:xfrm>
            <a:off x="6609400" y="2835925"/>
            <a:ext cx="252900" cy="252900"/>
          </a:xfrm>
          <a:prstGeom prst="plus">
            <a:avLst>
              <a:gd fmla="val 39363"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cxnSp>
        <p:nvCxnSpPr>
          <p:cNvPr id="448" name="Google Shape;448;p51"/>
          <p:cNvCxnSpPr>
            <a:stCxn id="431" idx="3"/>
            <a:endCxn id="443" idx="1"/>
          </p:cNvCxnSpPr>
          <p:nvPr/>
        </p:nvCxnSpPr>
        <p:spPr>
          <a:xfrm>
            <a:off x="2225500" y="2808813"/>
            <a:ext cx="2112300" cy="165300"/>
          </a:xfrm>
          <a:prstGeom prst="curvedConnector3">
            <a:avLst>
              <a:gd fmla="val 49996" name="adj1"/>
            </a:avLst>
          </a:prstGeom>
          <a:noFill/>
          <a:ln cap="flat" cmpd="sng" w="19050">
            <a:solidFill>
              <a:schemeClr val="lt2"/>
            </a:solidFill>
            <a:prstDash val="dash"/>
            <a:round/>
            <a:headEnd len="med" w="med" type="none"/>
            <a:tailEnd len="med" w="med" type="stealth"/>
          </a:ln>
        </p:spPr>
      </p:cxnSp>
      <p:cxnSp>
        <p:nvCxnSpPr>
          <p:cNvPr id="449" name="Google Shape;449;p51"/>
          <p:cNvCxnSpPr>
            <a:endCxn id="444" idx="0"/>
          </p:cNvCxnSpPr>
          <p:nvPr/>
        </p:nvCxnSpPr>
        <p:spPr>
          <a:xfrm flipH="1" rot="10800000">
            <a:off x="6357700" y="2473988"/>
            <a:ext cx="1378500" cy="313500"/>
          </a:xfrm>
          <a:prstGeom prst="curvedConnector4">
            <a:avLst>
              <a:gd fmla="val 27535" name="adj1"/>
              <a:gd fmla="val 175957" name="adj2"/>
            </a:avLst>
          </a:prstGeom>
          <a:noFill/>
          <a:ln cap="flat" cmpd="sng" w="19050">
            <a:solidFill>
              <a:schemeClr val="lt2"/>
            </a:solidFill>
            <a:prstDash val="dash"/>
            <a:round/>
            <a:headEnd len="med" w="med" type="none"/>
            <a:tailEnd len="med" w="med" type="stealth"/>
          </a:ln>
        </p:spPr>
      </p:cxnSp>
      <p:cxnSp>
        <p:nvCxnSpPr>
          <p:cNvPr id="450" name="Google Shape;450;p51"/>
          <p:cNvCxnSpPr>
            <a:stCxn id="446" idx="2"/>
          </p:cNvCxnSpPr>
          <p:nvPr/>
        </p:nvCxnSpPr>
        <p:spPr>
          <a:xfrm flipH="1" rot="5400000">
            <a:off x="6911050" y="2636138"/>
            <a:ext cx="278400" cy="1371900"/>
          </a:xfrm>
          <a:prstGeom prst="curvedConnector4">
            <a:avLst>
              <a:gd fmla="val -85533" name="adj1"/>
              <a:gd fmla="val 72573" name="adj2"/>
            </a:avLst>
          </a:prstGeom>
          <a:noFill/>
          <a:ln cap="flat" cmpd="sng" w="19050">
            <a:solidFill>
              <a:schemeClr val="lt2"/>
            </a:solidFill>
            <a:prstDash val="dash"/>
            <a:round/>
            <a:headEnd len="med" w="med" type="none"/>
            <a:tailEnd len="med" w="med" type="stealth"/>
          </a:ln>
        </p:spPr>
      </p:cxnSp>
      <p:cxnSp>
        <p:nvCxnSpPr>
          <p:cNvPr id="451" name="Google Shape;451;p51"/>
          <p:cNvCxnSpPr>
            <a:endCxn id="445" idx="0"/>
          </p:cNvCxnSpPr>
          <p:nvPr/>
        </p:nvCxnSpPr>
        <p:spPr>
          <a:xfrm>
            <a:off x="7736200" y="2727032"/>
            <a:ext cx="0" cy="108900"/>
          </a:xfrm>
          <a:prstGeom prst="straightConnector1">
            <a:avLst/>
          </a:prstGeom>
          <a:noFill/>
          <a:ln cap="flat" cmpd="sng" w="19050">
            <a:solidFill>
              <a:schemeClr val="lt2"/>
            </a:solidFill>
            <a:prstDash val="dash"/>
            <a:round/>
            <a:headEnd len="med" w="med" type="none"/>
            <a:tailEnd len="med" w="med" type="stealth"/>
          </a:ln>
        </p:spPr>
      </p:cxnSp>
      <p:cxnSp>
        <p:nvCxnSpPr>
          <p:cNvPr id="452" name="Google Shape;452;p51"/>
          <p:cNvCxnSpPr>
            <a:endCxn id="446" idx="0"/>
          </p:cNvCxnSpPr>
          <p:nvPr/>
        </p:nvCxnSpPr>
        <p:spPr>
          <a:xfrm>
            <a:off x="7736200" y="3088688"/>
            <a:ext cx="0" cy="119700"/>
          </a:xfrm>
          <a:prstGeom prst="straightConnector1">
            <a:avLst/>
          </a:prstGeom>
          <a:noFill/>
          <a:ln cap="flat" cmpd="sng" w="19050">
            <a:solidFill>
              <a:schemeClr val="lt2"/>
            </a:solidFill>
            <a:prstDash val="dash"/>
            <a:round/>
            <a:headEnd len="med" w="med" type="none"/>
            <a:tailEnd len="med" w="med" type="stealth"/>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ReportableWorkflow</a:t>
            </a:r>
            <a:endParaRPr/>
          </a:p>
        </p:txBody>
      </p:sp>
      <p:sp>
        <p:nvSpPr>
          <p:cNvPr id="458" name="Google Shape;458;p52"/>
          <p:cNvSpPr txBox="1"/>
          <p:nvPr>
            <p:ph idx="1" type="body"/>
          </p:nvPr>
        </p:nvSpPr>
        <p:spPr>
          <a:xfrm>
            <a:off x="311700" y="1152475"/>
            <a:ext cx="1905600" cy="326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de" sz="1230"/>
              <a:t>Verarbeitungweise</a:t>
            </a:r>
            <a:endParaRPr sz="1230"/>
          </a:p>
        </p:txBody>
      </p:sp>
      <p:sp>
        <p:nvSpPr>
          <p:cNvPr id="459" name="Google Shape;459;p52"/>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grpSp>
        <p:nvGrpSpPr>
          <p:cNvPr id="460" name="Google Shape;460;p52"/>
          <p:cNvGrpSpPr/>
          <p:nvPr/>
        </p:nvGrpSpPr>
        <p:grpSpPr>
          <a:xfrm>
            <a:off x="2082650" y="1613325"/>
            <a:ext cx="1532700" cy="2895600"/>
            <a:chOff x="2082650" y="1613325"/>
            <a:chExt cx="1532700" cy="2895600"/>
          </a:xfrm>
        </p:grpSpPr>
        <p:sp>
          <p:nvSpPr>
            <p:cNvPr id="461" name="Google Shape;461;p52"/>
            <p:cNvSpPr/>
            <p:nvPr/>
          </p:nvSpPr>
          <p:spPr>
            <a:xfrm>
              <a:off x="2082650" y="1613325"/>
              <a:ext cx="1532700" cy="289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62" name="Google Shape;462;p52"/>
            <p:cNvSpPr/>
            <p:nvPr/>
          </p:nvSpPr>
          <p:spPr>
            <a:xfrm>
              <a:off x="2158850" y="1689525"/>
              <a:ext cx="1380300" cy="274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63" name="Google Shape;463;p52"/>
            <p:cNvSpPr/>
            <p:nvPr/>
          </p:nvSpPr>
          <p:spPr>
            <a:xfrm>
              <a:off x="2158850" y="1994325"/>
              <a:ext cx="13803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64" name="Google Shape;464;p52"/>
            <p:cNvSpPr/>
            <p:nvPr/>
          </p:nvSpPr>
          <p:spPr>
            <a:xfrm>
              <a:off x="2158850" y="2299125"/>
              <a:ext cx="13803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65" name="Google Shape;465;p52"/>
            <p:cNvSpPr/>
            <p:nvPr/>
          </p:nvSpPr>
          <p:spPr>
            <a:xfrm>
              <a:off x="2158850" y="2603925"/>
              <a:ext cx="13803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66" name="Google Shape;466;p52"/>
            <p:cNvSpPr/>
            <p:nvPr/>
          </p:nvSpPr>
          <p:spPr>
            <a:xfrm>
              <a:off x="2158850" y="2908725"/>
              <a:ext cx="13803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67" name="Google Shape;467;p52"/>
            <p:cNvSpPr/>
            <p:nvPr/>
          </p:nvSpPr>
          <p:spPr>
            <a:xfrm>
              <a:off x="2158850" y="3213525"/>
              <a:ext cx="13803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68" name="Google Shape;468;p52"/>
            <p:cNvSpPr/>
            <p:nvPr/>
          </p:nvSpPr>
          <p:spPr>
            <a:xfrm>
              <a:off x="2158850" y="3518325"/>
              <a:ext cx="13803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69" name="Google Shape;469;p52"/>
            <p:cNvSpPr/>
            <p:nvPr/>
          </p:nvSpPr>
          <p:spPr>
            <a:xfrm>
              <a:off x="2158850" y="3823125"/>
              <a:ext cx="13803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70" name="Google Shape;470;p52"/>
            <p:cNvSpPr/>
            <p:nvPr/>
          </p:nvSpPr>
          <p:spPr>
            <a:xfrm>
              <a:off x="2158850" y="4127925"/>
              <a:ext cx="13803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grpSp>
        <p:nvGrpSpPr>
          <p:cNvPr id="471" name="Google Shape;471;p52"/>
          <p:cNvGrpSpPr/>
          <p:nvPr/>
        </p:nvGrpSpPr>
        <p:grpSpPr>
          <a:xfrm>
            <a:off x="766125" y="2353228"/>
            <a:ext cx="362316" cy="326117"/>
            <a:chOff x="3232081" y="3203750"/>
            <a:chExt cx="729594" cy="656700"/>
          </a:xfrm>
        </p:grpSpPr>
        <p:sp>
          <p:nvSpPr>
            <p:cNvPr id="472" name="Google Shape;472;p52"/>
            <p:cNvSpPr/>
            <p:nvPr/>
          </p:nvSpPr>
          <p:spPr>
            <a:xfrm>
              <a:off x="3304975" y="3203750"/>
              <a:ext cx="656700" cy="656700"/>
            </a:xfrm>
            <a:prstGeom prst="roundRect">
              <a:avLst>
                <a:gd fmla="val 16667" name="adj"/>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73" name="Google Shape;473;p52"/>
            <p:cNvSpPr/>
            <p:nvPr/>
          </p:nvSpPr>
          <p:spPr>
            <a:xfrm rot="-8100000">
              <a:off x="3270040" y="3440459"/>
              <a:ext cx="183282" cy="183282"/>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nvGrpSpPr>
            <p:cNvPr id="474" name="Google Shape;474;p52"/>
            <p:cNvGrpSpPr/>
            <p:nvPr/>
          </p:nvGrpSpPr>
          <p:grpSpPr>
            <a:xfrm>
              <a:off x="3537628" y="3295850"/>
              <a:ext cx="369300" cy="472500"/>
              <a:chOff x="3550374" y="3295850"/>
              <a:chExt cx="369300" cy="472500"/>
            </a:xfrm>
          </p:grpSpPr>
          <p:sp>
            <p:nvSpPr>
              <p:cNvPr id="475" name="Google Shape;475;p52"/>
              <p:cNvSpPr/>
              <p:nvPr/>
            </p:nvSpPr>
            <p:spPr>
              <a:xfrm>
                <a:off x="3550374" y="3295850"/>
                <a:ext cx="369300" cy="472500"/>
              </a:xfrm>
              <a:prstGeom prst="snip1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76" name="Google Shape;476;p52"/>
              <p:cNvSpPr/>
              <p:nvPr/>
            </p:nvSpPr>
            <p:spPr>
              <a:xfrm>
                <a:off x="3571975" y="3345089"/>
                <a:ext cx="224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77" name="Google Shape;477;p52"/>
              <p:cNvSpPr/>
              <p:nvPr/>
            </p:nvSpPr>
            <p:spPr>
              <a:xfrm>
                <a:off x="3571975" y="3441650"/>
                <a:ext cx="326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78" name="Google Shape;478;p52"/>
              <p:cNvSpPr/>
              <p:nvPr/>
            </p:nvSpPr>
            <p:spPr>
              <a:xfrm>
                <a:off x="3571975" y="3538221"/>
                <a:ext cx="326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79" name="Google Shape;479;p52"/>
              <p:cNvSpPr/>
              <p:nvPr/>
            </p:nvSpPr>
            <p:spPr>
              <a:xfrm>
                <a:off x="3674014" y="3634798"/>
                <a:ext cx="224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grpSp>
      <p:cxnSp>
        <p:nvCxnSpPr>
          <p:cNvPr id="480" name="Google Shape;480;p52"/>
          <p:cNvCxnSpPr/>
          <p:nvPr/>
        </p:nvCxnSpPr>
        <p:spPr>
          <a:xfrm flipH="1" rot="10800000">
            <a:off x="1128441" y="1843987"/>
            <a:ext cx="1205100" cy="672300"/>
          </a:xfrm>
          <a:prstGeom prst="straightConnector1">
            <a:avLst/>
          </a:prstGeom>
          <a:noFill/>
          <a:ln cap="flat" cmpd="sng" w="19050">
            <a:solidFill>
              <a:schemeClr val="lt2"/>
            </a:solidFill>
            <a:prstDash val="dash"/>
            <a:round/>
            <a:headEnd len="med" w="med" type="none"/>
            <a:tailEnd len="med" w="med" type="triangle"/>
          </a:ln>
        </p:spPr>
      </p:cxnSp>
      <p:sp>
        <p:nvSpPr>
          <p:cNvPr id="481" name="Google Shape;481;p52"/>
          <p:cNvSpPr txBox="1"/>
          <p:nvPr/>
        </p:nvSpPr>
        <p:spPr>
          <a:xfrm>
            <a:off x="2157775" y="1695365"/>
            <a:ext cx="1382400" cy="293700"/>
          </a:xfrm>
          <a:prstGeom prst="rect">
            <a:avLst/>
          </a:prstGeom>
          <a:noFill/>
          <a:ln>
            <a:noFill/>
          </a:ln>
        </p:spPr>
        <p:txBody>
          <a:bodyPr anchorCtr="0" anchor="t" bIns="54000" lIns="54000" spcFirstLastPara="1" rIns="54000" wrap="square" tIns="54000">
            <a:spAutoFit/>
          </a:bodyPr>
          <a:lstStyle/>
          <a:p>
            <a:pPr indent="0" lvl="0" marL="0" rtl="0" algn="ctr">
              <a:spcBef>
                <a:spcPts val="0"/>
              </a:spcBef>
              <a:spcAft>
                <a:spcPts val="0"/>
              </a:spcAft>
              <a:buNone/>
            </a:pPr>
            <a:r>
              <a:rPr lang="de" sz="1200">
                <a:solidFill>
                  <a:schemeClr val="lt2"/>
                </a:solidFill>
                <a:latin typeface="Raleway"/>
                <a:ea typeface="Raleway"/>
                <a:cs typeface="Raleway"/>
                <a:sym typeface="Raleway"/>
              </a:rPr>
              <a:t>Object A</a:t>
            </a:r>
            <a:endParaRPr sz="1200">
              <a:solidFill>
                <a:schemeClr val="lt2"/>
              </a:solidFill>
              <a:latin typeface="Raleway"/>
              <a:ea typeface="Raleway"/>
              <a:cs typeface="Raleway"/>
              <a:sym typeface="Raleway"/>
            </a:endParaRPr>
          </a:p>
        </p:txBody>
      </p:sp>
      <p:sp>
        <p:nvSpPr>
          <p:cNvPr id="482" name="Google Shape;482;p52"/>
          <p:cNvSpPr txBox="1"/>
          <p:nvPr/>
        </p:nvSpPr>
        <p:spPr>
          <a:xfrm>
            <a:off x="2082625" y="1246200"/>
            <a:ext cx="153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200">
                <a:solidFill>
                  <a:schemeClr val="lt2"/>
                </a:solidFill>
                <a:latin typeface="Raleway"/>
                <a:ea typeface="Raleway"/>
                <a:cs typeface="Raleway"/>
                <a:sym typeface="Raleway"/>
              </a:rPr>
              <a:t>Input-List</a:t>
            </a:r>
            <a:endParaRPr b="1" sz="1200">
              <a:solidFill>
                <a:schemeClr val="lt2"/>
              </a:solidFill>
              <a:latin typeface="Raleway"/>
              <a:ea typeface="Raleway"/>
              <a:cs typeface="Raleway"/>
              <a:sym typeface="Raleway"/>
            </a:endParaRPr>
          </a:p>
        </p:txBody>
      </p:sp>
      <p:sp>
        <p:nvSpPr>
          <p:cNvPr id="483" name="Google Shape;483;p52"/>
          <p:cNvSpPr/>
          <p:nvPr/>
        </p:nvSpPr>
        <p:spPr>
          <a:xfrm>
            <a:off x="6460250" y="1796900"/>
            <a:ext cx="2329367" cy="289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84" name="Google Shape;484;p52"/>
          <p:cNvSpPr/>
          <p:nvPr/>
        </p:nvSpPr>
        <p:spPr>
          <a:xfrm>
            <a:off x="6536432" y="1873100"/>
            <a:ext cx="2177009" cy="274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85" name="Google Shape;485;p52"/>
          <p:cNvSpPr/>
          <p:nvPr/>
        </p:nvSpPr>
        <p:spPr>
          <a:xfrm>
            <a:off x="6535400" y="2177900"/>
            <a:ext cx="21771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86" name="Google Shape;486;p52"/>
          <p:cNvSpPr/>
          <p:nvPr/>
        </p:nvSpPr>
        <p:spPr>
          <a:xfrm>
            <a:off x="6535400" y="2482700"/>
            <a:ext cx="21771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87" name="Google Shape;487;p52"/>
          <p:cNvSpPr/>
          <p:nvPr/>
        </p:nvSpPr>
        <p:spPr>
          <a:xfrm>
            <a:off x="6535400" y="2787500"/>
            <a:ext cx="21771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88" name="Google Shape;488;p52"/>
          <p:cNvSpPr/>
          <p:nvPr/>
        </p:nvSpPr>
        <p:spPr>
          <a:xfrm>
            <a:off x="6535400" y="3092300"/>
            <a:ext cx="21771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89" name="Google Shape;489;p52"/>
          <p:cNvSpPr/>
          <p:nvPr/>
        </p:nvSpPr>
        <p:spPr>
          <a:xfrm>
            <a:off x="6535400" y="3397100"/>
            <a:ext cx="21771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90" name="Google Shape;490;p52"/>
          <p:cNvSpPr/>
          <p:nvPr/>
        </p:nvSpPr>
        <p:spPr>
          <a:xfrm>
            <a:off x="6535400" y="3701900"/>
            <a:ext cx="21771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91" name="Google Shape;491;p52"/>
          <p:cNvSpPr/>
          <p:nvPr/>
        </p:nvSpPr>
        <p:spPr>
          <a:xfrm>
            <a:off x="6535400" y="4006700"/>
            <a:ext cx="21771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92" name="Google Shape;492;p52"/>
          <p:cNvSpPr/>
          <p:nvPr/>
        </p:nvSpPr>
        <p:spPr>
          <a:xfrm>
            <a:off x="6535400" y="4311500"/>
            <a:ext cx="21771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93" name="Google Shape;493;p52"/>
          <p:cNvSpPr txBox="1"/>
          <p:nvPr/>
        </p:nvSpPr>
        <p:spPr>
          <a:xfrm>
            <a:off x="6460225" y="1429763"/>
            <a:ext cx="153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200">
                <a:solidFill>
                  <a:schemeClr val="lt2"/>
                </a:solidFill>
                <a:latin typeface="Raleway"/>
                <a:ea typeface="Raleway"/>
                <a:cs typeface="Raleway"/>
                <a:sym typeface="Raleway"/>
              </a:rPr>
              <a:t>Input-Map</a:t>
            </a:r>
            <a:endParaRPr b="1" sz="1200">
              <a:solidFill>
                <a:schemeClr val="lt2"/>
              </a:solidFill>
              <a:latin typeface="Raleway"/>
              <a:ea typeface="Raleway"/>
              <a:cs typeface="Raleway"/>
              <a:sym typeface="Raleway"/>
            </a:endParaRPr>
          </a:p>
        </p:txBody>
      </p:sp>
      <p:cxnSp>
        <p:nvCxnSpPr>
          <p:cNvPr id="494" name="Google Shape;494;p52"/>
          <p:cNvCxnSpPr>
            <a:stCxn id="481" idx="3"/>
          </p:cNvCxnSpPr>
          <p:nvPr/>
        </p:nvCxnSpPr>
        <p:spPr>
          <a:xfrm>
            <a:off x="3540175" y="1842215"/>
            <a:ext cx="600" cy="600"/>
          </a:xfrm>
          <a:prstGeom prst="curvedConnector2">
            <a:avLst/>
          </a:prstGeom>
          <a:noFill/>
          <a:ln cap="flat" cmpd="sng" w="9525">
            <a:solidFill>
              <a:schemeClr val="dk2"/>
            </a:solidFill>
            <a:prstDash val="solid"/>
            <a:round/>
            <a:headEnd len="med" w="med" type="none"/>
            <a:tailEnd len="med" w="med" type="none"/>
          </a:ln>
        </p:spPr>
      </p:cxnSp>
      <p:sp>
        <p:nvSpPr>
          <p:cNvPr id="495" name="Google Shape;495;p52"/>
          <p:cNvSpPr/>
          <p:nvPr/>
        </p:nvSpPr>
        <p:spPr>
          <a:xfrm>
            <a:off x="3474525" y="1282549"/>
            <a:ext cx="3262100" cy="3471375"/>
          </a:xfrm>
          <a:custGeom>
            <a:rect b="b" l="l" r="r" t="t"/>
            <a:pathLst>
              <a:path extrusionOk="0" h="138855" w="130484">
                <a:moveTo>
                  <a:pt x="0" y="23347"/>
                </a:moveTo>
                <a:cubicBezTo>
                  <a:pt x="8710" y="20313"/>
                  <a:pt x="42146" y="-12280"/>
                  <a:pt x="52261" y="5140"/>
                </a:cubicBezTo>
                <a:cubicBezTo>
                  <a:pt x="62376" y="22560"/>
                  <a:pt x="52036" y="108313"/>
                  <a:pt x="60690" y="127869"/>
                </a:cubicBezTo>
                <a:cubicBezTo>
                  <a:pt x="69344" y="147425"/>
                  <a:pt x="97442" y="137590"/>
                  <a:pt x="104185" y="122474"/>
                </a:cubicBezTo>
                <a:cubicBezTo>
                  <a:pt x="110928" y="107358"/>
                  <a:pt x="96767" y="52737"/>
                  <a:pt x="101150" y="37171"/>
                </a:cubicBezTo>
                <a:cubicBezTo>
                  <a:pt x="105533" y="21605"/>
                  <a:pt x="125595" y="30428"/>
                  <a:pt x="130484" y="29079"/>
                </a:cubicBezTo>
              </a:path>
            </a:pathLst>
          </a:custGeom>
          <a:noFill/>
          <a:ln cap="flat" cmpd="sng" w="19050">
            <a:solidFill>
              <a:schemeClr val="lt2"/>
            </a:solidFill>
            <a:prstDash val="dash"/>
            <a:round/>
            <a:headEnd len="med" w="med" type="none"/>
            <a:tailEnd len="med" w="med" type="stealth"/>
          </a:ln>
        </p:spPr>
      </p:sp>
      <p:sp>
        <p:nvSpPr>
          <p:cNvPr id="496" name="Google Shape;496;p52"/>
          <p:cNvSpPr/>
          <p:nvPr/>
        </p:nvSpPr>
        <p:spPr>
          <a:xfrm>
            <a:off x="4435450" y="1773825"/>
            <a:ext cx="1129500" cy="441000"/>
          </a:xfrm>
          <a:prstGeom prst="roundRect">
            <a:avLst>
              <a:gd fmla="val 16667" name="adj"/>
            </a:avLst>
          </a:prstGeom>
          <a:solidFill>
            <a:srgbClr val="FFFFFF"/>
          </a:solidFill>
          <a:ln cap="flat" cmpd="sng" w="19050">
            <a:solidFill>
              <a:schemeClr val="lt2"/>
            </a:solidFill>
            <a:prstDash val="solid"/>
            <a:round/>
            <a:headEnd len="sm" w="sm" type="none"/>
            <a:tailEnd len="sm" w="sm" type="none"/>
          </a:ln>
        </p:spPr>
        <p:txBody>
          <a:bodyPr anchorCtr="0" anchor="t" bIns="54000" lIns="54000" spcFirstLastPara="1" rIns="54000" wrap="square" tIns="54000">
            <a:noAutofit/>
          </a:bodyPr>
          <a:lstStyle/>
          <a:p>
            <a:pPr indent="0" lvl="0" marL="0" rtl="0" algn="ctr">
              <a:spcBef>
                <a:spcPts val="0"/>
              </a:spcBef>
              <a:spcAft>
                <a:spcPts val="0"/>
              </a:spcAft>
              <a:buNone/>
            </a:pPr>
            <a:r>
              <a:rPr lang="de" sz="1200">
                <a:latin typeface="Raleway"/>
                <a:ea typeface="Raleway"/>
                <a:cs typeface="Raleway"/>
                <a:sym typeface="Raleway"/>
              </a:rPr>
              <a:t>Handler A</a:t>
            </a:r>
            <a:br>
              <a:rPr lang="de" sz="1200">
                <a:latin typeface="Raleway"/>
                <a:ea typeface="Raleway"/>
                <a:cs typeface="Raleway"/>
                <a:sym typeface="Raleway"/>
              </a:rPr>
            </a:br>
            <a:r>
              <a:rPr lang="de" sz="1000">
                <a:solidFill>
                  <a:srgbClr val="FF0000"/>
                </a:solidFill>
                <a:latin typeface="Raleway"/>
                <a:ea typeface="Raleway"/>
                <a:cs typeface="Raleway"/>
                <a:sym typeface="Raleway"/>
              </a:rPr>
              <a:t>skip</a:t>
            </a:r>
            <a:endParaRPr sz="1000">
              <a:solidFill>
                <a:srgbClr val="FF0000"/>
              </a:solidFill>
              <a:latin typeface="Raleway"/>
              <a:ea typeface="Raleway"/>
              <a:cs typeface="Raleway"/>
              <a:sym typeface="Raleway"/>
            </a:endParaRPr>
          </a:p>
        </p:txBody>
      </p:sp>
      <p:sp>
        <p:nvSpPr>
          <p:cNvPr id="497" name="Google Shape;497;p52"/>
          <p:cNvSpPr/>
          <p:nvPr/>
        </p:nvSpPr>
        <p:spPr>
          <a:xfrm>
            <a:off x="4435450" y="2307225"/>
            <a:ext cx="1129500" cy="441000"/>
          </a:xfrm>
          <a:prstGeom prst="roundRect">
            <a:avLst>
              <a:gd fmla="val 16667" name="adj"/>
            </a:avLst>
          </a:prstGeom>
          <a:solidFill>
            <a:srgbClr val="FFFFFF"/>
          </a:solidFill>
          <a:ln cap="flat" cmpd="sng" w="19050">
            <a:solidFill>
              <a:schemeClr val="lt2"/>
            </a:solidFill>
            <a:prstDash val="solid"/>
            <a:round/>
            <a:headEnd len="sm" w="sm" type="none"/>
            <a:tailEnd len="sm" w="sm" type="none"/>
          </a:ln>
        </p:spPr>
        <p:txBody>
          <a:bodyPr anchorCtr="0" anchor="t" bIns="54000" lIns="54000" spcFirstLastPara="1" rIns="54000" wrap="square" tIns="54000">
            <a:noAutofit/>
          </a:bodyPr>
          <a:lstStyle/>
          <a:p>
            <a:pPr indent="0" lvl="0" marL="0" rtl="0" algn="ctr">
              <a:spcBef>
                <a:spcPts val="0"/>
              </a:spcBef>
              <a:spcAft>
                <a:spcPts val="0"/>
              </a:spcAft>
              <a:buNone/>
            </a:pPr>
            <a:r>
              <a:rPr lang="de" sz="1200">
                <a:latin typeface="Raleway"/>
                <a:ea typeface="Raleway"/>
                <a:cs typeface="Raleway"/>
                <a:sym typeface="Raleway"/>
              </a:rPr>
              <a:t>Handler B</a:t>
            </a:r>
            <a:br>
              <a:rPr lang="de" sz="1200">
                <a:latin typeface="Raleway"/>
                <a:ea typeface="Raleway"/>
                <a:cs typeface="Raleway"/>
                <a:sym typeface="Raleway"/>
              </a:rPr>
            </a:br>
            <a:r>
              <a:rPr lang="de" sz="1000">
                <a:solidFill>
                  <a:srgbClr val="6AA84F"/>
                </a:solidFill>
                <a:latin typeface="Raleway"/>
                <a:ea typeface="Raleway"/>
                <a:cs typeface="Raleway"/>
                <a:sym typeface="Raleway"/>
              </a:rPr>
              <a:t>add reference</a:t>
            </a:r>
            <a:endParaRPr sz="1000">
              <a:solidFill>
                <a:srgbClr val="6AA84F"/>
              </a:solidFill>
              <a:latin typeface="Raleway"/>
              <a:ea typeface="Raleway"/>
              <a:cs typeface="Raleway"/>
              <a:sym typeface="Raleway"/>
            </a:endParaRPr>
          </a:p>
        </p:txBody>
      </p:sp>
      <p:sp>
        <p:nvSpPr>
          <p:cNvPr id="498" name="Google Shape;498;p52"/>
          <p:cNvSpPr/>
          <p:nvPr/>
        </p:nvSpPr>
        <p:spPr>
          <a:xfrm>
            <a:off x="4435450" y="2840625"/>
            <a:ext cx="1129500" cy="441000"/>
          </a:xfrm>
          <a:prstGeom prst="roundRect">
            <a:avLst>
              <a:gd fmla="val 16667" name="adj"/>
            </a:avLst>
          </a:prstGeom>
          <a:solidFill>
            <a:srgbClr val="FFFFFF"/>
          </a:solidFill>
          <a:ln cap="flat" cmpd="sng" w="19050">
            <a:solidFill>
              <a:schemeClr val="lt2"/>
            </a:solidFill>
            <a:prstDash val="solid"/>
            <a:round/>
            <a:headEnd len="sm" w="sm" type="none"/>
            <a:tailEnd len="sm" w="sm" type="none"/>
          </a:ln>
        </p:spPr>
        <p:txBody>
          <a:bodyPr anchorCtr="0" anchor="t" bIns="54000" lIns="54000" spcFirstLastPara="1" rIns="54000" wrap="square" tIns="54000">
            <a:noAutofit/>
          </a:bodyPr>
          <a:lstStyle/>
          <a:p>
            <a:pPr indent="0" lvl="0" marL="0" rtl="0" algn="ctr">
              <a:spcBef>
                <a:spcPts val="0"/>
              </a:spcBef>
              <a:spcAft>
                <a:spcPts val="0"/>
              </a:spcAft>
              <a:buNone/>
            </a:pPr>
            <a:r>
              <a:rPr lang="de" sz="1200">
                <a:latin typeface="Raleway"/>
                <a:ea typeface="Raleway"/>
                <a:cs typeface="Raleway"/>
                <a:sym typeface="Raleway"/>
              </a:rPr>
              <a:t>Handler C</a:t>
            </a:r>
            <a:br>
              <a:rPr lang="de" sz="1200">
                <a:latin typeface="Raleway"/>
                <a:ea typeface="Raleway"/>
                <a:cs typeface="Raleway"/>
                <a:sym typeface="Raleway"/>
              </a:rPr>
            </a:br>
            <a:r>
              <a:rPr lang="de" sz="1000">
                <a:solidFill>
                  <a:srgbClr val="6AA84F"/>
                </a:solidFill>
                <a:latin typeface="Raleway"/>
                <a:ea typeface="Raleway"/>
                <a:cs typeface="Raleway"/>
                <a:sym typeface="Raleway"/>
              </a:rPr>
              <a:t>add state</a:t>
            </a:r>
            <a:endParaRPr sz="1000">
              <a:solidFill>
                <a:srgbClr val="6AA84F"/>
              </a:solidFill>
              <a:latin typeface="Raleway"/>
              <a:ea typeface="Raleway"/>
              <a:cs typeface="Raleway"/>
              <a:sym typeface="Raleway"/>
            </a:endParaRPr>
          </a:p>
        </p:txBody>
      </p:sp>
      <p:sp>
        <p:nvSpPr>
          <p:cNvPr id="499" name="Google Shape;499;p52"/>
          <p:cNvSpPr/>
          <p:nvPr/>
        </p:nvSpPr>
        <p:spPr>
          <a:xfrm>
            <a:off x="4435450" y="3374025"/>
            <a:ext cx="1129500" cy="441000"/>
          </a:xfrm>
          <a:prstGeom prst="roundRect">
            <a:avLst>
              <a:gd fmla="val 16667" name="adj"/>
            </a:avLst>
          </a:prstGeom>
          <a:solidFill>
            <a:srgbClr val="FFFFFF"/>
          </a:solidFill>
          <a:ln cap="flat" cmpd="sng" w="19050">
            <a:solidFill>
              <a:schemeClr val="lt2"/>
            </a:solidFill>
            <a:prstDash val="solid"/>
            <a:round/>
            <a:headEnd len="sm" w="sm" type="none"/>
            <a:tailEnd len="sm" w="sm" type="none"/>
          </a:ln>
        </p:spPr>
        <p:txBody>
          <a:bodyPr anchorCtr="0" anchor="t" bIns="54000" lIns="54000" spcFirstLastPara="1" rIns="54000" wrap="square" tIns="54000">
            <a:noAutofit/>
          </a:bodyPr>
          <a:lstStyle/>
          <a:p>
            <a:pPr indent="0" lvl="0" marL="0" rtl="0" algn="ctr">
              <a:spcBef>
                <a:spcPts val="0"/>
              </a:spcBef>
              <a:spcAft>
                <a:spcPts val="0"/>
              </a:spcAft>
              <a:buNone/>
            </a:pPr>
            <a:r>
              <a:rPr lang="de" sz="1200">
                <a:latin typeface="Raleway"/>
                <a:ea typeface="Raleway"/>
                <a:cs typeface="Raleway"/>
                <a:sym typeface="Raleway"/>
              </a:rPr>
              <a:t>. . .</a:t>
            </a:r>
            <a:endParaRPr sz="1200">
              <a:latin typeface="Raleway"/>
              <a:ea typeface="Raleway"/>
              <a:cs typeface="Raleway"/>
              <a:sym typeface="Raleway"/>
            </a:endParaRPr>
          </a:p>
        </p:txBody>
      </p:sp>
      <p:sp>
        <p:nvSpPr>
          <p:cNvPr id="500" name="Google Shape;500;p52"/>
          <p:cNvSpPr/>
          <p:nvPr/>
        </p:nvSpPr>
        <p:spPr>
          <a:xfrm>
            <a:off x="4435450" y="3907425"/>
            <a:ext cx="1129500" cy="441000"/>
          </a:xfrm>
          <a:prstGeom prst="roundRect">
            <a:avLst>
              <a:gd fmla="val 16667" name="adj"/>
            </a:avLst>
          </a:prstGeom>
          <a:solidFill>
            <a:srgbClr val="FFFFFF"/>
          </a:solidFill>
          <a:ln cap="flat" cmpd="sng" w="19050">
            <a:solidFill>
              <a:schemeClr val="lt2"/>
            </a:solidFill>
            <a:prstDash val="solid"/>
            <a:round/>
            <a:headEnd len="sm" w="sm" type="none"/>
            <a:tailEnd len="sm" w="sm" type="none"/>
          </a:ln>
        </p:spPr>
        <p:txBody>
          <a:bodyPr anchorCtr="0" anchor="t" bIns="54000" lIns="54000" spcFirstLastPara="1" rIns="54000" wrap="square" tIns="54000">
            <a:noAutofit/>
          </a:bodyPr>
          <a:lstStyle/>
          <a:p>
            <a:pPr indent="0" lvl="0" marL="0" rtl="0" algn="ctr">
              <a:spcBef>
                <a:spcPts val="0"/>
              </a:spcBef>
              <a:spcAft>
                <a:spcPts val="0"/>
              </a:spcAft>
              <a:buNone/>
            </a:pPr>
            <a:r>
              <a:rPr lang="de" sz="1200">
                <a:latin typeface="Raleway"/>
                <a:ea typeface="Raleway"/>
                <a:cs typeface="Raleway"/>
                <a:sym typeface="Raleway"/>
              </a:rPr>
              <a:t>Handler </a:t>
            </a:r>
            <a:r>
              <a:rPr i="1" lang="de" sz="1200">
                <a:latin typeface="Raleway"/>
                <a:ea typeface="Raleway"/>
                <a:cs typeface="Raleway"/>
                <a:sym typeface="Raleway"/>
              </a:rPr>
              <a:t>n</a:t>
            </a:r>
            <a:endParaRPr i="1" sz="1200">
              <a:latin typeface="Raleway"/>
              <a:ea typeface="Raleway"/>
              <a:cs typeface="Raleway"/>
              <a:sym typeface="Raleway"/>
            </a:endParaRPr>
          </a:p>
        </p:txBody>
      </p:sp>
      <p:sp>
        <p:nvSpPr>
          <p:cNvPr id="501" name="Google Shape;501;p52"/>
          <p:cNvSpPr txBox="1"/>
          <p:nvPr/>
        </p:nvSpPr>
        <p:spPr>
          <a:xfrm>
            <a:off x="6535400" y="1873100"/>
            <a:ext cx="1382400" cy="293700"/>
          </a:xfrm>
          <a:prstGeom prst="rect">
            <a:avLst/>
          </a:prstGeom>
          <a:noFill/>
          <a:ln>
            <a:noFill/>
          </a:ln>
        </p:spPr>
        <p:txBody>
          <a:bodyPr anchorCtr="0" anchor="t" bIns="54000" lIns="54000" spcFirstLastPara="1" rIns="54000" wrap="square" tIns="54000">
            <a:spAutoFit/>
          </a:bodyPr>
          <a:lstStyle/>
          <a:p>
            <a:pPr indent="0" lvl="0" marL="0" rtl="0" algn="ctr">
              <a:spcBef>
                <a:spcPts val="0"/>
              </a:spcBef>
              <a:spcAft>
                <a:spcPts val="0"/>
              </a:spcAft>
              <a:buNone/>
            </a:pPr>
            <a:r>
              <a:rPr lang="de" sz="1200">
                <a:solidFill>
                  <a:schemeClr val="lt2"/>
                </a:solidFill>
                <a:latin typeface="Raleway"/>
                <a:ea typeface="Raleway"/>
                <a:cs typeface="Raleway"/>
                <a:sym typeface="Raleway"/>
              </a:rPr>
              <a:t>Object A</a:t>
            </a:r>
            <a:endParaRPr sz="1200">
              <a:solidFill>
                <a:schemeClr val="lt2"/>
              </a:solidFill>
              <a:latin typeface="Raleway"/>
              <a:ea typeface="Raleway"/>
              <a:cs typeface="Raleway"/>
              <a:sym typeface="Raleway"/>
            </a:endParaRPr>
          </a:p>
        </p:txBody>
      </p:sp>
      <p:sp>
        <p:nvSpPr>
          <p:cNvPr id="502" name="Google Shape;502;p52"/>
          <p:cNvSpPr/>
          <p:nvPr/>
        </p:nvSpPr>
        <p:spPr>
          <a:xfrm rot="5400000">
            <a:off x="6555500" y="3235400"/>
            <a:ext cx="2745300" cy="2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503" name="Google Shape;503;p52"/>
          <p:cNvSpPr txBox="1"/>
          <p:nvPr/>
        </p:nvSpPr>
        <p:spPr>
          <a:xfrm>
            <a:off x="7938500" y="1873100"/>
            <a:ext cx="774000" cy="293700"/>
          </a:xfrm>
          <a:prstGeom prst="rect">
            <a:avLst/>
          </a:prstGeom>
          <a:noFill/>
          <a:ln>
            <a:noFill/>
          </a:ln>
        </p:spPr>
        <p:txBody>
          <a:bodyPr anchorCtr="0" anchor="t" bIns="54000" lIns="54000" spcFirstLastPara="1" rIns="54000" wrap="square" tIns="54000">
            <a:spAutoFit/>
          </a:bodyPr>
          <a:lstStyle/>
          <a:p>
            <a:pPr indent="0" lvl="0" marL="0" rtl="0" algn="l">
              <a:spcBef>
                <a:spcPts val="0"/>
              </a:spcBef>
              <a:spcAft>
                <a:spcPts val="0"/>
              </a:spcAft>
              <a:buNone/>
            </a:pPr>
            <a:r>
              <a:rPr lang="de" sz="1200">
                <a:solidFill>
                  <a:schemeClr val="lt2"/>
                </a:solidFill>
                <a:latin typeface="Raleway"/>
                <a:ea typeface="Raleway"/>
                <a:cs typeface="Raleway"/>
                <a:sym typeface="Raleway"/>
              </a:rPr>
              <a:t>[</a:t>
            </a:r>
            <a:r>
              <a:rPr lang="de" sz="1200">
                <a:solidFill>
                  <a:srgbClr val="6AA84F"/>
                </a:solidFill>
                <a:latin typeface="Raleway"/>
                <a:ea typeface="Raleway"/>
                <a:cs typeface="Raleway"/>
                <a:sym typeface="Raleway"/>
              </a:rPr>
              <a:t>Status…</a:t>
            </a:r>
            <a:r>
              <a:rPr lang="de" sz="1200">
                <a:solidFill>
                  <a:schemeClr val="lt2"/>
                </a:solidFill>
                <a:latin typeface="Raleway"/>
                <a:ea typeface="Raleway"/>
                <a:cs typeface="Raleway"/>
                <a:sym typeface="Raleway"/>
              </a:rPr>
              <a:t>]</a:t>
            </a:r>
            <a:endParaRPr sz="1200">
              <a:solidFill>
                <a:schemeClr val="lt2"/>
              </a:solidFill>
              <a:latin typeface="Raleway"/>
              <a:ea typeface="Raleway"/>
              <a:cs typeface="Raleway"/>
              <a:sym typeface="Raleway"/>
            </a:endParaRPr>
          </a:p>
        </p:txBody>
      </p:sp>
      <p:sp>
        <p:nvSpPr>
          <p:cNvPr id="504" name="Google Shape;504;p52"/>
          <p:cNvSpPr txBox="1"/>
          <p:nvPr/>
        </p:nvSpPr>
        <p:spPr>
          <a:xfrm>
            <a:off x="2310175" y="2000165"/>
            <a:ext cx="1382400" cy="293700"/>
          </a:xfrm>
          <a:prstGeom prst="rect">
            <a:avLst/>
          </a:prstGeom>
          <a:noFill/>
          <a:ln>
            <a:noFill/>
          </a:ln>
        </p:spPr>
        <p:txBody>
          <a:bodyPr anchorCtr="0" anchor="t" bIns="54000" lIns="54000" spcFirstLastPara="1" rIns="54000" wrap="square" tIns="54000">
            <a:spAutoFit/>
          </a:bodyPr>
          <a:lstStyle/>
          <a:p>
            <a:pPr indent="0" lvl="0" marL="0" rtl="0" algn="ctr">
              <a:spcBef>
                <a:spcPts val="0"/>
              </a:spcBef>
              <a:spcAft>
                <a:spcPts val="0"/>
              </a:spcAft>
              <a:buNone/>
            </a:pPr>
            <a:r>
              <a:rPr lang="de" sz="1200">
                <a:solidFill>
                  <a:schemeClr val="dk1"/>
                </a:solidFill>
                <a:latin typeface="Raleway"/>
                <a:ea typeface="Raleway"/>
                <a:cs typeface="Raleway"/>
                <a:sym typeface="Raleway"/>
              </a:rPr>
              <a:t>Object B</a:t>
            </a:r>
            <a:endParaRPr sz="1200">
              <a:solidFill>
                <a:schemeClr val="dk1"/>
              </a:solidFill>
              <a:latin typeface="Raleway"/>
              <a:ea typeface="Raleway"/>
              <a:cs typeface="Raleway"/>
              <a:sym typeface="Raleway"/>
            </a:endParaRPr>
          </a:p>
        </p:txBody>
      </p:sp>
      <p:sp>
        <p:nvSpPr>
          <p:cNvPr id="505" name="Google Shape;505;p52"/>
          <p:cNvSpPr txBox="1"/>
          <p:nvPr/>
        </p:nvSpPr>
        <p:spPr>
          <a:xfrm>
            <a:off x="2310175" y="2304965"/>
            <a:ext cx="1382400" cy="293700"/>
          </a:xfrm>
          <a:prstGeom prst="rect">
            <a:avLst/>
          </a:prstGeom>
          <a:noFill/>
          <a:ln>
            <a:noFill/>
          </a:ln>
        </p:spPr>
        <p:txBody>
          <a:bodyPr anchorCtr="0" anchor="t" bIns="54000" lIns="54000" spcFirstLastPara="1" rIns="54000" wrap="square" tIns="54000">
            <a:spAutoFit/>
          </a:bodyPr>
          <a:lstStyle/>
          <a:p>
            <a:pPr indent="0" lvl="0" marL="0" rtl="0" algn="ctr">
              <a:spcBef>
                <a:spcPts val="0"/>
              </a:spcBef>
              <a:spcAft>
                <a:spcPts val="0"/>
              </a:spcAft>
              <a:buNone/>
            </a:pPr>
            <a:r>
              <a:rPr lang="de" sz="1200">
                <a:solidFill>
                  <a:schemeClr val="dk1"/>
                </a:solidFill>
                <a:latin typeface="Raleway"/>
                <a:ea typeface="Raleway"/>
                <a:cs typeface="Raleway"/>
                <a:sym typeface="Raleway"/>
              </a:rPr>
              <a:t>Object C</a:t>
            </a:r>
            <a:endParaRPr sz="1200">
              <a:solidFill>
                <a:schemeClr val="dk1"/>
              </a:solidFill>
              <a:latin typeface="Raleway"/>
              <a:ea typeface="Raleway"/>
              <a:cs typeface="Raleway"/>
              <a:sym typeface="Raleway"/>
            </a:endParaRPr>
          </a:p>
        </p:txBody>
      </p:sp>
      <p:sp>
        <p:nvSpPr>
          <p:cNvPr id="506" name="Google Shape;506;p52"/>
          <p:cNvSpPr txBox="1"/>
          <p:nvPr/>
        </p:nvSpPr>
        <p:spPr>
          <a:xfrm>
            <a:off x="2310175" y="2609765"/>
            <a:ext cx="1382400" cy="293700"/>
          </a:xfrm>
          <a:prstGeom prst="rect">
            <a:avLst/>
          </a:prstGeom>
          <a:noFill/>
          <a:ln>
            <a:noFill/>
          </a:ln>
        </p:spPr>
        <p:txBody>
          <a:bodyPr anchorCtr="0" anchor="t" bIns="54000" lIns="54000" spcFirstLastPara="1" rIns="54000" wrap="square" tIns="54000">
            <a:spAutoFit/>
          </a:bodyPr>
          <a:lstStyle/>
          <a:p>
            <a:pPr indent="0" lvl="0" marL="0" rtl="0" algn="ctr">
              <a:spcBef>
                <a:spcPts val="0"/>
              </a:spcBef>
              <a:spcAft>
                <a:spcPts val="0"/>
              </a:spcAft>
              <a:buNone/>
            </a:pPr>
            <a:r>
              <a:rPr lang="de" sz="1200">
                <a:solidFill>
                  <a:schemeClr val="dk1"/>
                </a:solidFill>
                <a:latin typeface="Raleway"/>
                <a:ea typeface="Raleway"/>
                <a:cs typeface="Raleway"/>
                <a:sym typeface="Raleway"/>
              </a:rPr>
              <a:t>Object D</a:t>
            </a:r>
            <a:endParaRPr sz="1200">
              <a:solidFill>
                <a:schemeClr val="dk1"/>
              </a:solidFill>
              <a:latin typeface="Raleway"/>
              <a:ea typeface="Raleway"/>
              <a:cs typeface="Raleway"/>
              <a:sym typeface="Raleway"/>
            </a:endParaRPr>
          </a:p>
        </p:txBody>
      </p:sp>
      <p:cxnSp>
        <p:nvCxnSpPr>
          <p:cNvPr id="507" name="Google Shape;507;p52"/>
          <p:cNvCxnSpPr>
            <a:stCxn id="497" idx="1"/>
            <a:endCxn id="504" idx="3"/>
          </p:cNvCxnSpPr>
          <p:nvPr/>
        </p:nvCxnSpPr>
        <p:spPr>
          <a:xfrm rot="10800000">
            <a:off x="3692650" y="2147025"/>
            <a:ext cx="742800" cy="380700"/>
          </a:xfrm>
          <a:prstGeom prst="straightConnector1">
            <a:avLst/>
          </a:prstGeom>
          <a:noFill/>
          <a:ln cap="flat" cmpd="sng" w="19050">
            <a:solidFill>
              <a:schemeClr val="dk1"/>
            </a:solidFill>
            <a:prstDash val="dash"/>
            <a:round/>
            <a:headEnd len="med" w="med" type="none"/>
            <a:tailEnd len="med" w="med" type="stealth"/>
          </a:ln>
        </p:spPr>
      </p:cxnSp>
      <p:cxnSp>
        <p:nvCxnSpPr>
          <p:cNvPr id="508" name="Google Shape;508;p52"/>
          <p:cNvCxnSpPr>
            <a:stCxn id="497" idx="1"/>
            <a:endCxn id="505" idx="3"/>
          </p:cNvCxnSpPr>
          <p:nvPr/>
        </p:nvCxnSpPr>
        <p:spPr>
          <a:xfrm rot="10800000">
            <a:off x="3692650" y="2451825"/>
            <a:ext cx="742800" cy="75900"/>
          </a:xfrm>
          <a:prstGeom prst="straightConnector1">
            <a:avLst/>
          </a:prstGeom>
          <a:noFill/>
          <a:ln cap="flat" cmpd="sng" w="19050">
            <a:solidFill>
              <a:schemeClr val="dk1"/>
            </a:solidFill>
            <a:prstDash val="dash"/>
            <a:round/>
            <a:headEnd len="med" w="med" type="none"/>
            <a:tailEnd len="med" w="med" type="stealth"/>
          </a:ln>
        </p:spPr>
      </p:cxnSp>
      <p:cxnSp>
        <p:nvCxnSpPr>
          <p:cNvPr id="509" name="Google Shape;509;p52"/>
          <p:cNvCxnSpPr>
            <a:stCxn id="500" idx="1"/>
            <a:endCxn id="506" idx="3"/>
          </p:cNvCxnSpPr>
          <p:nvPr/>
        </p:nvCxnSpPr>
        <p:spPr>
          <a:xfrm rot="10800000">
            <a:off x="3692650" y="2756625"/>
            <a:ext cx="742800" cy="1371300"/>
          </a:xfrm>
          <a:prstGeom prst="straightConnector1">
            <a:avLst/>
          </a:prstGeom>
          <a:noFill/>
          <a:ln cap="flat" cmpd="sng" w="19050">
            <a:solidFill>
              <a:schemeClr val="dk1"/>
            </a:solidFill>
            <a:prstDash val="dash"/>
            <a:round/>
            <a:headEnd len="med" w="med" type="none"/>
            <a:tailEnd len="med" w="med" type="stealth"/>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de" sz="1600"/>
              <a:t>Das Modul beinhaltet zwei Interfaces, welche durch Erweiterungen kundenseitig implementiert werden können. Im Modul sind bereits </a:t>
            </a:r>
            <a:r>
              <a:rPr lang="de" sz="1600"/>
              <a:t>Standard-Implementierungen</a:t>
            </a:r>
            <a:r>
              <a:rPr lang="de" sz="1600"/>
              <a:t> vorhanden.</a:t>
            </a:r>
            <a:endParaRPr sz="1600"/>
          </a:p>
          <a:p>
            <a:pPr indent="-330200" lvl="0" marL="3690000" rtl="0" algn="l">
              <a:lnSpc>
                <a:spcPct val="150000"/>
              </a:lnSpc>
              <a:spcBef>
                <a:spcPts val="1200"/>
              </a:spcBef>
              <a:spcAft>
                <a:spcPts val="0"/>
              </a:spcAft>
              <a:buSzPts val="1600"/>
              <a:buAutoNum type="arabicPeriod"/>
            </a:pPr>
            <a:r>
              <a:rPr lang="de" sz="1600"/>
              <a:t>Controller</a:t>
            </a:r>
            <a:endParaRPr sz="1600"/>
          </a:p>
          <a:p>
            <a:pPr indent="-330200" lvl="0" marL="3690000" rtl="0" algn="l">
              <a:lnSpc>
                <a:spcPct val="150000"/>
              </a:lnSpc>
              <a:spcBef>
                <a:spcPts val="0"/>
              </a:spcBef>
              <a:spcAft>
                <a:spcPts val="0"/>
              </a:spcAft>
              <a:buSzPts val="1600"/>
              <a:buAutoNum type="arabicPeriod"/>
            </a:pPr>
            <a:r>
              <a:rPr lang="de" sz="1600"/>
              <a:t>Handler</a:t>
            </a:r>
            <a:endParaRPr sz="1600"/>
          </a:p>
        </p:txBody>
      </p:sp>
      <p:sp>
        <p:nvSpPr>
          <p:cNvPr id="515" name="Google Shape;51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ReportableWorkflow</a:t>
            </a:r>
            <a:endParaRPr u="sng"/>
          </a:p>
        </p:txBody>
      </p:sp>
      <p:sp>
        <p:nvSpPr>
          <p:cNvPr id="516" name="Google Shape;516;p53"/>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de" sz="1600"/>
              <a:t>Der </a:t>
            </a:r>
            <a:r>
              <a:rPr b="1" lang="de" sz="1600"/>
              <a:t>Controller</a:t>
            </a:r>
            <a:r>
              <a:rPr lang="de" sz="1600"/>
              <a:t> definiert die Reihenfolge der einzelnen Arbeitsschritte, sodass es möglich ist, zu </a:t>
            </a:r>
            <a:r>
              <a:rPr lang="de" sz="1600"/>
              <a:t>bestimmten</a:t>
            </a:r>
            <a:r>
              <a:rPr lang="de" sz="1600"/>
              <a:t> Zeitpunkten über entsprechende Listener-Implementierung definierte Aktionen auszuführen. Gleichzeitig lädt er die konfigurierten Handler und spricht diese an.</a:t>
            </a:r>
            <a:endParaRPr sz="1600"/>
          </a:p>
          <a:p>
            <a:pPr indent="0" lvl="0" marL="0" rtl="0" algn="l">
              <a:lnSpc>
                <a:spcPct val="150000"/>
              </a:lnSpc>
              <a:spcBef>
                <a:spcPts val="1200"/>
              </a:spcBef>
              <a:spcAft>
                <a:spcPts val="1200"/>
              </a:spcAft>
              <a:buNone/>
            </a:pPr>
            <a:r>
              <a:rPr lang="de" sz="1600"/>
              <a:t>Ein </a:t>
            </a:r>
            <a:r>
              <a:rPr b="1" lang="de" sz="1600"/>
              <a:t>Handler</a:t>
            </a:r>
            <a:r>
              <a:rPr lang="de" sz="1600"/>
              <a:t> bestimmt ob und inwiefern das zu behandelnde Objekt ausgewertet wird. Zudem bestimmt er z.B. abhängige Objekte, sofern diese vom Workflow berücksichtigt werden sollen.</a:t>
            </a:r>
            <a:endParaRPr sz="1600"/>
          </a:p>
        </p:txBody>
      </p:sp>
      <p:sp>
        <p:nvSpPr>
          <p:cNvPr id="522" name="Google Shape;52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ReportableWorkflow</a:t>
            </a:r>
            <a:endParaRPr u="sng"/>
          </a:p>
        </p:txBody>
      </p:sp>
      <p:sp>
        <p:nvSpPr>
          <p:cNvPr id="523" name="Google Shape;523;p54"/>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3115475" y="1212625"/>
            <a:ext cx="3366300" cy="1195200"/>
          </a:xfrm>
          <a:prstGeom prst="rect">
            <a:avLst/>
          </a:prstGeom>
        </p:spPr>
        <p:txBody>
          <a:bodyPr anchorCtr="0" anchor="b" bIns="18000" lIns="91425" spcFirstLastPara="1" rIns="91425" wrap="square" tIns="91425">
            <a:normAutofit/>
          </a:bodyPr>
          <a:lstStyle/>
          <a:p>
            <a:pPr indent="0" lvl="0" marL="0" rtl="0" algn="l">
              <a:spcBef>
                <a:spcPts val="0"/>
              </a:spcBef>
              <a:spcAft>
                <a:spcPts val="0"/>
              </a:spcAft>
              <a:buNone/>
            </a:pPr>
            <a:r>
              <a:rPr lang="de"/>
              <a:t>Mario Vaccarisi</a:t>
            </a:r>
            <a:endParaRPr/>
          </a:p>
        </p:txBody>
      </p:sp>
      <p:sp>
        <p:nvSpPr>
          <p:cNvPr id="301" name="Google Shape;301;p37"/>
          <p:cNvSpPr txBox="1"/>
          <p:nvPr>
            <p:ph idx="1" type="subTitle"/>
          </p:nvPr>
        </p:nvSpPr>
        <p:spPr>
          <a:xfrm>
            <a:off x="3115475" y="2407825"/>
            <a:ext cx="3366300" cy="210000"/>
          </a:xfrm>
          <a:prstGeom prst="rect">
            <a:avLst/>
          </a:prstGeom>
        </p:spPr>
        <p:txBody>
          <a:bodyPr anchorCtr="0" anchor="t" bIns="91425" lIns="91425" spcFirstLastPara="1" rIns="91425" wrap="square" tIns="18000">
            <a:normAutofit fontScale="62500"/>
          </a:bodyPr>
          <a:lstStyle/>
          <a:p>
            <a:pPr indent="0" lvl="0" marL="0" rtl="0" algn="l">
              <a:spcBef>
                <a:spcPts val="0"/>
              </a:spcBef>
              <a:spcAft>
                <a:spcPts val="1200"/>
              </a:spcAft>
              <a:buNone/>
            </a:pPr>
            <a:r>
              <a:rPr lang="de"/>
              <a:t>- </a:t>
            </a:r>
            <a:r>
              <a:rPr lang="de"/>
              <a:t>Geschäftsführer, FirstSpirit-Expert -</a:t>
            </a:r>
            <a:endParaRPr/>
          </a:p>
        </p:txBody>
      </p:sp>
      <p:sp>
        <p:nvSpPr>
          <p:cNvPr id="302" name="Google Shape;302;p37"/>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pic>
        <p:nvPicPr>
          <p:cNvPr id="303" name="Google Shape;303;p37"/>
          <p:cNvPicPr preferRelativeResize="0"/>
          <p:nvPr>
            <p:ph idx="2" type="pic"/>
          </p:nvPr>
        </p:nvPicPr>
        <p:blipFill rotWithShape="1">
          <a:blip r:embed="rId3">
            <a:alphaModFix/>
          </a:blip>
          <a:srcRect b="6867" l="0" r="0" t="6858"/>
          <a:stretch/>
        </p:blipFill>
        <p:spPr>
          <a:xfrm>
            <a:off x="1659561" y="1359086"/>
            <a:ext cx="1220700" cy="1220700"/>
          </a:xfrm>
          <a:prstGeom prst="ellipse">
            <a:avLst/>
          </a:prstGeom>
        </p:spPr>
      </p:pic>
      <p:sp>
        <p:nvSpPr>
          <p:cNvPr id="304" name="Google Shape;304;p37"/>
          <p:cNvSpPr txBox="1"/>
          <p:nvPr>
            <p:ph idx="3" type="body"/>
          </p:nvPr>
        </p:nvSpPr>
        <p:spPr>
          <a:xfrm>
            <a:off x="3115350" y="2774950"/>
            <a:ext cx="4579800" cy="183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ReportableWorkflow</a:t>
            </a:r>
            <a:endParaRPr/>
          </a:p>
        </p:txBody>
      </p:sp>
      <p:sp>
        <p:nvSpPr>
          <p:cNvPr id="529" name="Google Shape;529;p55"/>
          <p:cNvSpPr txBox="1"/>
          <p:nvPr>
            <p:ph idx="1" type="body"/>
          </p:nvPr>
        </p:nvSpPr>
        <p:spPr>
          <a:xfrm>
            <a:off x="311700" y="1152475"/>
            <a:ext cx="2236200" cy="326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de" sz="1230"/>
              <a:t>Verarbeitungweise</a:t>
            </a:r>
            <a:endParaRPr sz="1230"/>
          </a:p>
        </p:txBody>
      </p:sp>
      <p:sp>
        <p:nvSpPr>
          <p:cNvPr id="530" name="Google Shape;530;p55"/>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
        <p:nvSpPr>
          <p:cNvPr id="531" name="Google Shape;531;p55"/>
          <p:cNvSpPr/>
          <p:nvPr/>
        </p:nvSpPr>
        <p:spPr>
          <a:xfrm>
            <a:off x="3241050" y="1152475"/>
            <a:ext cx="2661900" cy="3175200"/>
          </a:xfrm>
          <a:prstGeom prst="rect">
            <a:avLst/>
          </a:prstGeom>
          <a:solidFill>
            <a:srgbClr val="F0B5BD">
              <a:alpha val="50000"/>
            </a:srgbClr>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de" sz="1200">
                <a:solidFill>
                  <a:schemeClr val="lt2"/>
                </a:solidFill>
                <a:latin typeface="Raleway"/>
                <a:ea typeface="Raleway"/>
                <a:cs typeface="Raleway"/>
                <a:sym typeface="Raleway"/>
              </a:rPr>
              <a:t>- Grundmodul -</a:t>
            </a:r>
            <a:endParaRPr b="1" sz="1200">
              <a:solidFill>
                <a:schemeClr val="lt2"/>
              </a:solidFill>
              <a:latin typeface="Raleway"/>
              <a:ea typeface="Raleway"/>
              <a:cs typeface="Raleway"/>
              <a:sym typeface="Raleway"/>
            </a:endParaRPr>
          </a:p>
          <a:p>
            <a:pPr indent="0" lvl="0" marL="0" rtl="0" algn="l">
              <a:spcBef>
                <a:spcPts val="0"/>
              </a:spcBef>
              <a:spcAft>
                <a:spcPts val="0"/>
              </a:spcAft>
              <a:buNone/>
            </a:pPr>
            <a:r>
              <a:t/>
            </a:r>
            <a:endParaRPr b="1" sz="1200">
              <a:solidFill>
                <a:schemeClr val="lt2"/>
              </a:solidFill>
              <a:latin typeface="Raleway"/>
              <a:ea typeface="Raleway"/>
              <a:cs typeface="Raleway"/>
              <a:sym typeface="Raleway"/>
            </a:endParaRPr>
          </a:p>
          <a:p>
            <a:pPr indent="-171450" lvl="0" marL="269999" rtl="0" algn="l">
              <a:spcBef>
                <a:spcPts val="0"/>
              </a:spcBef>
              <a:spcAft>
                <a:spcPts val="0"/>
              </a:spcAft>
              <a:buClr>
                <a:schemeClr val="lt2"/>
              </a:buClr>
              <a:buSzPts val="1200"/>
              <a:buFont typeface="Raleway"/>
              <a:buAutoNum type="arabicPeriod"/>
            </a:pPr>
            <a:r>
              <a:rPr lang="de" sz="1200">
                <a:solidFill>
                  <a:schemeClr val="lt2"/>
                </a:solidFill>
                <a:latin typeface="Raleway"/>
                <a:ea typeface="Raleway"/>
                <a:cs typeface="Raleway"/>
                <a:sym typeface="Raleway"/>
              </a:rPr>
              <a:t>Das Grundmodul lädt den  definierten Controller, sowie die definierten Handler.</a:t>
            </a:r>
            <a:endParaRPr sz="1200">
              <a:solidFill>
                <a:schemeClr val="lt2"/>
              </a:solidFill>
              <a:latin typeface="Raleway"/>
              <a:ea typeface="Raleway"/>
              <a:cs typeface="Raleway"/>
              <a:sym typeface="Raleway"/>
            </a:endParaRPr>
          </a:p>
          <a:p>
            <a:pPr indent="-171450" lvl="0" marL="269999" rtl="0" algn="l">
              <a:spcBef>
                <a:spcPts val="1000"/>
              </a:spcBef>
              <a:spcAft>
                <a:spcPts val="0"/>
              </a:spcAft>
              <a:buClr>
                <a:schemeClr val="lt2"/>
              </a:buClr>
              <a:buSzPts val="1200"/>
              <a:buFont typeface="Raleway"/>
              <a:buAutoNum type="arabicPeriod"/>
            </a:pPr>
            <a:r>
              <a:rPr lang="de" sz="1200">
                <a:solidFill>
                  <a:schemeClr val="lt2"/>
                </a:solidFill>
                <a:latin typeface="Raleway"/>
                <a:ea typeface="Raleway"/>
                <a:cs typeface="Raleway"/>
                <a:sym typeface="Raleway"/>
              </a:rPr>
              <a:t>Auswertung durch die definierten Handler</a:t>
            </a:r>
            <a:endParaRPr sz="1200">
              <a:solidFill>
                <a:schemeClr val="lt2"/>
              </a:solidFill>
              <a:latin typeface="Raleway"/>
              <a:ea typeface="Raleway"/>
              <a:cs typeface="Raleway"/>
              <a:sym typeface="Raleway"/>
            </a:endParaRPr>
          </a:p>
          <a:p>
            <a:pPr indent="-171450" lvl="0" marL="269999" rtl="0" algn="l">
              <a:spcBef>
                <a:spcPts val="1000"/>
              </a:spcBef>
              <a:spcAft>
                <a:spcPts val="0"/>
              </a:spcAft>
              <a:buClr>
                <a:schemeClr val="lt2"/>
              </a:buClr>
              <a:buSzPts val="1200"/>
              <a:buFont typeface="Raleway"/>
              <a:buAutoNum type="arabicPeriod"/>
            </a:pPr>
            <a:r>
              <a:rPr lang="de" sz="1200">
                <a:solidFill>
                  <a:schemeClr val="lt2"/>
                </a:solidFill>
                <a:latin typeface="Raleway"/>
                <a:ea typeface="Raleway"/>
                <a:cs typeface="Raleway"/>
                <a:sym typeface="Raleway"/>
              </a:rPr>
              <a:t>Zusammenfassung der Auswertungsergebnisse</a:t>
            </a:r>
            <a:endParaRPr sz="1200">
              <a:solidFill>
                <a:schemeClr val="lt2"/>
              </a:solidFill>
              <a:latin typeface="Raleway"/>
              <a:ea typeface="Raleway"/>
              <a:cs typeface="Raleway"/>
              <a:sym typeface="Raleway"/>
            </a:endParaRPr>
          </a:p>
          <a:p>
            <a:pPr indent="-171450" lvl="0" marL="269999" rtl="0" algn="l">
              <a:spcBef>
                <a:spcPts val="1000"/>
              </a:spcBef>
              <a:spcAft>
                <a:spcPts val="0"/>
              </a:spcAft>
              <a:buClr>
                <a:schemeClr val="lt2"/>
              </a:buClr>
              <a:buSzPts val="1200"/>
              <a:buFont typeface="Raleway"/>
              <a:buAutoNum type="arabicPeriod"/>
            </a:pPr>
            <a:r>
              <a:rPr lang="de" sz="1200">
                <a:solidFill>
                  <a:schemeClr val="lt2"/>
                </a:solidFill>
                <a:latin typeface="Raleway"/>
                <a:ea typeface="Raleway"/>
                <a:cs typeface="Raleway"/>
                <a:sym typeface="Raleway"/>
              </a:rPr>
              <a:t>Interaktion im Fehlerfall mit Redakteur</a:t>
            </a:r>
            <a:endParaRPr sz="1200">
              <a:solidFill>
                <a:schemeClr val="lt2"/>
              </a:solidFill>
              <a:latin typeface="Raleway"/>
              <a:ea typeface="Raleway"/>
              <a:cs typeface="Raleway"/>
              <a:sym typeface="Raleway"/>
            </a:endParaRPr>
          </a:p>
          <a:p>
            <a:pPr indent="-171450" lvl="0" marL="269999" rtl="0" algn="l">
              <a:spcBef>
                <a:spcPts val="1000"/>
              </a:spcBef>
              <a:spcAft>
                <a:spcPts val="0"/>
              </a:spcAft>
              <a:buClr>
                <a:schemeClr val="lt2"/>
              </a:buClr>
              <a:buSzPts val="1200"/>
              <a:buFont typeface="Raleway"/>
              <a:buAutoNum type="arabicPeriod"/>
            </a:pPr>
            <a:r>
              <a:rPr lang="de" sz="1200">
                <a:solidFill>
                  <a:schemeClr val="lt2"/>
                </a:solidFill>
                <a:latin typeface="Raleway"/>
                <a:ea typeface="Raleway"/>
                <a:cs typeface="Raleway"/>
                <a:sym typeface="Raleway"/>
              </a:rPr>
              <a:t>Durchführung der geforderten Aktion im Erfolgsfall.</a:t>
            </a:r>
            <a:endParaRPr sz="1200">
              <a:solidFill>
                <a:schemeClr val="lt2"/>
              </a:solidFill>
              <a:latin typeface="Raleway"/>
              <a:ea typeface="Raleway"/>
              <a:cs typeface="Raleway"/>
              <a:sym typeface="Raleway"/>
            </a:endParaRPr>
          </a:p>
        </p:txBody>
      </p:sp>
      <p:sp>
        <p:nvSpPr>
          <p:cNvPr id="532" name="Google Shape;532;p55"/>
          <p:cNvSpPr/>
          <p:nvPr/>
        </p:nvSpPr>
        <p:spPr>
          <a:xfrm>
            <a:off x="6458825" y="1152475"/>
            <a:ext cx="2302800" cy="1250700"/>
          </a:xfrm>
          <a:prstGeom prst="rect">
            <a:avLst/>
          </a:prstGeom>
          <a:solidFill>
            <a:srgbClr val="F0B5BD">
              <a:alpha val="50000"/>
            </a:srgbClr>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de" sz="1200">
                <a:solidFill>
                  <a:schemeClr val="lt2"/>
                </a:solidFill>
                <a:latin typeface="Raleway"/>
                <a:ea typeface="Raleway"/>
                <a:cs typeface="Raleway"/>
                <a:sym typeface="Raleway"/>
              </a:rPr>
              <a:t>Projektkonfiguration</a:t>
            </a:r>
            <a:endParaRPr b="1" sz="1200">
              <a:solidFill>
                <a:schemeClr val="lt2"/>
              </a:solidFill>
              <a:latin typeface="Raleway"/>
              <a:ea typeface="Raleway"/>
              <a:cs typeface="Raleway"/>
              <a:sym typeface="Raleway"/>
            </a:endParaRPr>
          </a:p>
          <a:p>
            <a:pPr indent="0" lvl="0" marL="0" rtl="0" algn="l">
              <a:spcBef>
                <a:spcPts val="0"/>
              </a:spcBef>
              <a:spcAft>
                <a:spcPts val="0"/>
              </a:spcAft>
              <a:buNone/>
            </a:pPr>
            <a:r>
              <a:t/>
            </a:r>
            <a:endParaRPr b="1" sz="1200">
              <a:solidFill>
                <a:schemeClr val="lt2"/>
              </a:solidFill>
              <a:latin typeface="Raleway"/>
              <a:ea typeface="Raleway"/>
              <a:cs typeface="Raleway"/>
              <a:sym typeface="Raleway"/>
            </a:endParaRPr>
          </a:p>
          <a:p>
            <a:pPr indent="-166199" lvl="0" marL="269999" rtl="0" algn="l">
              <a:spcBef>
                <a:spcPts val="0"/>
              </a:spcBef>
              <a:spcAft>
                <a:spcPts val="0"/>
              </a:spcAft>
              <a:buClr>
                <a:schemeClr val="lt2"/>
              </a:buClr>
              <a:buSzPts val="1200"/>
              <a:buFont typeface="Raleway"/>
              <a:buChar char="-"/>
            </a:pPr>
            <a:r>
              <a:rPr lang="de" sz="1200">
                <a:solidFill>
                  <a:schemeClr val="lt2"/>
                </a:solidFill>
                <a:latin typeface="Raleway"/>
                <a:ea typeface="Raleway"/>
                <a:cs typeface="Raleway"/>
                <a:sym typeface="Raleway"/>
              </a:rPr>
              <a:t>definierter Controller</a:t>
            </a:r>
            <a:endParaRPr sz="1200">
              <a:solidFill>
                <a:schemeClr val="lt2"/>
              </a:solidFill>
              <a:latin typeface="Raleway"/>
              <a:ea typeface="Raleway"/>
              <a:cs typeface="Raleway"/>
              <a:sym typeface="Raleway"/>
            </a:endParaRPr>
          </a:p>
          <a:p>
            <a:pPr indent="-166199" lvl="0" marL="269999" rtl="0" algn="l">
              <a:spcBef>
                <a:spcPts val="1000"/>
              </a:spcBef>
              <a:spcAft>
                <a:spcPts val="1000"/>
              </a:spcAft>
              <a:buClr>
                <a:schemeClr val="lt2"/>
              </a:buClr>
              <a:buSzPts val="1200"/>
              <a:buFont typeface="Raleway"/>
              <a:buChar char="-"/>
            </a:pPr>
            <a:r>
              <a:rPr lang="de" sz="1200">
                <a:solidFill>
                  <a:schemeClr val="lt2"/>
                </a:solidFill>
                <a:latin typeface="Raleway"/>
                <a:ea typeface="Raleway"/>
                <a:cs typeface="Raleway"/>
                <a:sym typeface="Raleway"/>
              </a:rPr>
              <a:t>definierte Handler</a:t>
            </a:r>
            <a:endParaRPr sz="1200">
              <a:solidFill>
                <a:schemeClr val="lt2"/>
              </a:solidFill>
              <a:latin typeface="Raleway"/>
              <a:ea typeface="Raleway"/>
              <a:cs typeface="Raleway"/>
              <a:sym typeface="Raleway"/>
            </a:endParaRPr>
          </a:p>
        </p:txBody>
      </p:sp>
      <p:grpSp>
        <p:nvGrpSpPr>
          <p:cNvPr id="533" name="Google Shape;533;p55"/>
          <p:cNvGrpSpPr/>
          <p:nvPr/>
        </p:nvGrpSpPr>
        <p:grpSpPr>
          <a:xfrm>
            <a:off x="1366331" y="2134663"/>
            <a:ext cx="729594" cy="656700"/>
            <a:chOff x="3232081" y="3203750"/>
            <a:chExt cx="729594" cy="656700"/>
          </a:xfrm>
        </p:grpSpPr>
        <p:sp>
          <p:nvSpPr>
            <p:cNvPr id="534" name="Google Shape;534;p55"/>
            <p:cNvSpPr/>
            <p:nvPr/>
          </p:nvSpPr>
          <p:spPr>
            <a:xfrm>
              <a:off x="3304975" y="3203750"/>
              <a:ext cx="656700" cy="656700"/>
            </a:xfrm>
            <a:prstGeom prst="roundRect">
              <a:avLst>
                <a:gd fmla="val 16667" name="adj"/>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535" name="Google Shape;535;p55"/>
            <p:cNvSpPr/>
            <p:nvPr/>
          </p:nvSpPr>
          <p:spPr>
            <a:xfrm rot="-8100000">
              <a:off x="3270040" y="3440459"/>
              <a:ext cx="183282" cy="183282"/>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nvGrpSpPr>
            <p:cNvPr id="536" name="Google Shape;536;p55"/>
            <p:cNvGrpSpPr/>
            <p:nvPr/>
          </p:nvGrpSpPr>
          <p:grpSpPr>
            <a:xfrm>
              <a:off x="3537628" y="3295850"/>
              <a:ext cx="369300" cy="472500"/>
              <a:chOff x="3550374" y="3295850"/>
              <a:chExt cx="369300" cy="472500"/>
            </a:xfrm>
          </p:grpSpPr>
          <p:sp>
            <p:nvSpPr>
              <p:cNvPr id="537" name="Google Shape;537;p55"/>
              <p:cNvSpPr/>
              <p:nvPr/>
            </p:nvSpPr>
            <p:spPr>
              <a:xfrm>
                <a:off x="3550374" y="3295850"/>
                <a:ext cx="369300" cy="472500"/>
              </a:xfrm>
              <a:prstGeom prst="snip1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538" name="Google Shape;538;p55"/>
              <p:cNvSpPr/>
              <p:nvPr/>
            </p:nvSpPr>
            <p:spPr>
              <a:xfrm>
                <a:off x="3571975" y="3345089"/>
                <a:ext cx="224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539" name="Google Shape;539;p55"/>
              <p:cNvSpPr/>
              <p:nvPr/>
            </p:nvSpPr>
            <p:spPr>
              <a:xfrm>
                <a:off x="3571975" y="3441650"/>
                <a:ext cx="326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540" name="Google Shape;540;p55"/>
              <p:cNvSpPr/>
              <p:nvPr/>
            </p:nvSpPr>
            <p:spPr>
              <a:xfrm>
                <a:off x="3571975" y="3538221"/>
                <a:ext cx="326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541" name="Google Shape;541;p55"/>
              <p:cNvSpPr/>
              <p:nvPr/>
            </p:nvSpPr>
            <p:spPr>
              <a:xfrm>
                <a:off x="3674014" y="3634798"/>
                <a:ext cx="224400" cy="50700"/>
              </a:xfrm>
              <a:prstGeom prst="rect">
                <a:avLst/>
              </a:prstGeom>
              <a:solidFill>
                <a:srgbClr val="60779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grpSp>
      </p:grpSp>
      <p:sp>
        <p:nvSpPr>
          <p:cNvPr id="542" name="Google Shape;542;p55"/>
          <p:cNvSpPr txBox="1"/>
          <p:nvPr/>
        </p:nvSpPr>
        <p:spPr>
          <a:xfrm>
            <a:off x="1072025" y="2791363"/>
            <a:ext cx="1318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200">
                <a:solidFill>
                  <a:schemeClr val="lt2"/>
                </a:solidFill>
                <a:latin typeface="Raleway"/>
                <a:ea typeface="Raleway"/>
                <a:cs typeface="Raleway"/>
                <a:sym typeface="Raleway"/>
              </a:rPr>
              <a:t>Eingangsobjekt</a:t>
            </a:r>
            <a:br>
              <a:rPr lang="de" sz="1200">
                <a:solidFill>
                  <a:schemeClr val="lt2"/>
                </a:solidFill>
                <a:latin typeface="Raleway"/>
                <a:ea typeface="Raleway"/>
                <a:cs typeface="Raleway"/>
                <a:sym typeface="Raleway"/>
              </a:rPr>
            </a:br>
            <a:r>
              <a:rPr lang="de" sz="1200">
                <a:solidFill>
                  <a:schemeClr val="lt2"/>
                </a:solidFill>
                <a:latin typeface="Raleway"/>
                <a:ea typeface="Raleway"/>
                <a:cs typeface="Raleway"/>
                <a:sym typeface="Raleway"/>
              </a:rPr>
              <a:t>z.B. PageRef</a:t>
            </a:r>
            <a:endParaRPr sz="1200">
              <a:solidFill>
                <a:schemeClr val="lt2"/>
              </a:solidFill>
              <a:latin typeface="Raleway"/>
              <a:ea typeface="Raleway"/>
              <a:cs typeface="Raleway"/>
              <a:sym typeface="Raleway"/>
            </a:endParaRPr>
          </a:p>
        </p:txBody>
      </p:sp>
      <p:cxnSp>
        <p:nvCxnSpPr>
          <p:cNvPr id="543" name="Google Shape;543;p55"/>
          <p:cNvCxnSpPr/>
          <p:nvPr/>
        </p:nvCxnSpPr>
        <p:spPr>
          <a:xfrm>
            <a:off x="2095925" y="2463013"/>
            <a:ext cx="1151700" cy="0"/>
          </a:xfrm>
          <a:prstGeom prst="straightConnector1">
            <a:avLst/>
          </a:prstGeom>
          <a:noFill/>
          <a:ln cap="flat" cmpd="sng" w="19050">
            <a:solidFill>
              <a:schemeClr val="lt2"/>
            </a:solidFill>
            <a:prstDash val="dash"/>
            <a:round/>
            <a:headEnd len="med" w="med" type="none"/>
            <a:tailEnd len="med" w="med" type="triangle"/>
          </a:ln>
        </p:spPr>
      </p:cxnSp>
      <p:cxnSp>
        <p:nvCxnSpPr>
          <p:cNvPr id="544" name="Google Shape;544;p55"/>
          <p:cNvCxnSpPr>
            <a:stCxn id="532" idx="1"/>
          </p:cNvCxnSpPr>
          <p:nvPr/>
        </p:nvCxnSpPr>
        <p:spPr>
          <a:xfrm rot="10800000">
            <a:off x="5904125" y="1777825"/>
            <a:ext cx="554700" cy="0"/>
          </a:xfrm>
          <a:prstGeom prst="straightConnector1">
            <a:avLst/>
          </a:prstGeom>
          <a:noFill/>
          <a:ln cap="flat" cmpd="sng" w="19050">
            <a:solidFill>
              <a:schemeClr val="lt2"/>
            </a:solidFill>
            <a:prstDash val="dash"/>
            <a:round/>
            <a:headEnd len="med" w="med" type="stealth"/>
            <a:tailEnd len="med" w="med" type="none"/>
          </a:ln>
        </p:spPr>
      </p:cxnSp>
      <p:sp>
        <p:nvSpPr>
          <p:cNvPr id="545" name="Google Shape;545;p55"/>
          <p:cNvSpPr txBox="1"/>
          <p:nvPr/>
        </p:nvSpPr>
        <p:spPr>
          <a:xfrm>
            <a:off x="6458825" y="2885975"/>
            <a:ext cx="2205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200">
                <a:solidFill>
                  <a:schemeClr val="lt2"/>
                </a:solidFill>
                <a:latin typeface="Raleway"/>
                <a:ea typeface="Raleway"/>
                <a:cs typeface="Raleway"/>
                <a:sym typeface="Raleway"/>
              </a:rPr>
              <a:t>Controller und Handler können individuell durch Erweiterungen implementiert werden.</a:t>
            </a:r>
            <a:endParaRPr sz="1200">
              <a:solidFill>
                <a:schemeClr val="lt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de" sz="1600"/>
              <a:t>Jedes Element wird durch den Controller nacheinander durch jeden Handler geschleust.</a:t>
            </a:r>
            <a:endParaRPr sz="1600"/>
          </a:p>
          <a:p>
            <a:pPr indent="0" lvl="0" marL="0" rtl="0" algn="l">
              <a:lnSpc>
                <a:spcPct val="150000"/>
              </a:lnSpc>
              <a:spcBef>
                <a:spcPts val="1200"/>
              </a:spcBef>
              <a:spcAft>
                <a:spcPts val="1200"/>
              </a:spcAft>
              <a:buNone/>
            </a:pPr>
            <a:r>
              <a:rPr lang="de" sz="1600"/>
              <a:t>Jeder Handler entscheidet für sich ob er tätig wird und was die Tätigkeit beinhaltet. Eine Tätigkeit kann sein, abhängige Objekte zu ermitteln, welche wiederum in die Input-List eingegliedert werden. Eine weitere Tätigkeit kann die Validierung sein. Aus der Validierung ergeben sich verschiedene Statis. Ein Status kann die eigentliche Aktion verhindern.</a:t>
            </a:r>
            <a:endParaRPr sz="1600"/>
          </a:p>
        </p:txBody>
      </p:sp>
      <p:sp>
        <p:nvSpPr>
          <p:cNvPr id="551" name="Google Shape;55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ReportableWorkflow</a:t>
            </a:r>
            <a:endParaRPr u="sng"/>
          </a:p>
        </p:txBody>
      </p:sp>
      <p:sp>
        <p:nvSpPr>
          <p:cNvPr id="552" name="Google Shape;552;p56"/>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de" sz="1600"/>
              <a:t>Existiert in Summe über alle validierten Objekte und den daraus resultierenden Statis mindestens ein Status, welcher die Aktion verhindert, wird die Aktion nicht ausgeführt. Kann die Aktion nicht ausgeführt werden, wird der Redakteur mit Hilfe eines FirstSpirit-</a:t>
            </a:r>
            <a:br>
              <a:rPr lang="de" sz="1600"/>
            </a:br>
            <a:r>
              <a:rPr lang="de" sz="1600"/>
              <a:t>Report </a:t>
            </a:r>
            <a:r>
              <a:rPr lang="de" sz="1600"/>
              <a:t>detailliert</a:t>
            </a:r>
            <a:r>
              <a:rPr lang="de" sz="1600"/>
              <a:t> über den Hinderungsgrund informiert und an die Fehlerquelle hingeführt.</a:t>
            </a:r>
            <a:endParaRPr sz="1600"/>
          </a:p>
        </p:txBody>
      </p:sp>
      <p:sp>
        <p:nvSpPr>
          <p:cNvPr id="558" name="Google Shape;55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ReportableWorkflow</a:t>
            </a:r>
            <a:endParaRPr u="sng"/>
          </a:p>
        </p:txBody>
      </p:sp>
      <p:sp>
        <p:nvSpPr>
          <p:cNvPr id="559" name="Google Shape;559;p57"/>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BasicWorkflow vs. ReportableWorkflow</a:t>
            </a:r>
            <a:endParaRPr u="sng"/>
          </a:p>
        </p:txBody>
      </p:sp>
      <p:sp>
        <p:nvSpPr>
          <p:cNvPr id="565" name="Google Shape;565;p58"/>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graphicFrame>
        <p:nvGraphicFramePr>
          <p:cNvPr id="566" name="Google Shape;566;p58"/>
          <p:cNvGraphicFramePr/>
          <p:nvPr/>
        </p:nvGraphicFramePr>
        <p:xfrm>
          <a:off x="709275" y="1619250"/>
          <a:ext cx="3000000" cy="3000000"/>
        </p:xfrm>
        <a:graphic>
          <a:graphicData uri="http://schemas.openxmlformats.org/drawingml/2006/table">
            <a:tbl>
              <a:tblPr>
                <a:noFill/>
                <a:tableStyleId>{517F889D-83D2-4AE2-BAB5-BB16C87DD030}</a:tableStyleId>
              </a:tblPr>
              <a:tblGrid>
                <a:gridCol w="2130550"/>
                <a:gridCol w="3005000"/>
                <a:gridCol w="2567775"/>
              </a:tblGrid>
              <a:tr h="201200">
                <a:tc>
                  <a:txBody>
                    <a:bodyPr/>
                    <a:lstStyle/>
                    <a:p>
                      <a:pPr indent="0" lvl="0" marL="0" rtl="0" algn="l">
                        <a:spcBef>
                          <a:spcPts val="0"/>
                        </a:spcBef>
                        <a:spcAft>
                          <a:spcPts val="0"/>
                        </a:spcAft>
                        <a:buNone/>
                      </a:pPr>
                      <a:r>
                        <a:t/>
                      </a:r>
                      <a:endParaRPr sz="1200">
                        <a:solidFill>
                          <a:schemeClr val="lt2"/>
                        </a:solidFill>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de" sz="1200">
                          <a:solidFill>
                            <a:schemeClr val="lt2"/>
                          </a:solidFill>
                          <a:latin typeface="Raleway"/>
                          <a:ea typeface="Raleway"/>
                          <a:cs typeface="Raleway"/>
                          <a:sym typeface="Raleway"/>
                        </a:rPr>
                        <a:t>BasicWorkflow</a:t>
                      </a:r>
                      <a:endParaRPr b="1" sz="1200">
                        <a:solidFill>
                          <a:schemeClr val="lt2"/>
                        </a:solidFill>
                        <a:latin typeface="Raleway"/>
                        <a:ea typeface="Raleway"/>
                        <a:cs typeface="Raleway"/>
                        <a:sym typeface="Raleway"/>
                      </a:endParaRPr>
                    </a:p>
                  </a:txBody>
                  <a:tcPr marT="91425" marB="91425"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de" sz="1200">
                          <a:solidFill>
                            <a:schemeClr val="lt2"/>
                          </a:solidFill>
                          <a:latin typeface="Raleway"/>
                          <a:ea typeface="Raleway"/>
                          <a:cs typeface="Raleway"/>
                          <a:sym typeface="Raleway"/>
                        </a:rPr>
                        <a:t>ReportableWorkflow</a:t>
                      </a:r>
                      <a:endParaRPr b="1" sz="1200">
                        <a:solidFill>
                          <a:schemeClr val="lt2"/>
                        </a:solidFill>
                        <a:latin typeface="Raleway"/>
                        <a:ea typeface="Raleway"/>
                        <a:cs typeface="Raleway"/>
                        <a:sym typeface="Raleway"/>
                      </a:endParaRPr>
                    </a:p>
                  </a:txBody>
                  <a:tcPr marT="91425" marB="91425"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lt2"/>
                      </a:solidFill>
                      <a:prstDash val="solid"/>
                      <a:round/>
                      <a:headEnd len="sm" w="sm" type="none"/>
                      <a:tailEnd len="sm" w="sm" type="none"/>
                    </a:lnB>
                  </a:tcPr>
                </a:tc>
              </a:tr>
              <a:tr h="143250">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Projektspezifisch</a:t>
                      </a:r>
                      <a:endParaRPr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tcPr>
                </a:tc>
                <a:tc>
                  <a:txBody>
                    <a:bodyPr/>
                    <a:lstStyle/>
                    <a:p>
                      <a:pPr indent="0" lvl="0" marL="0" rtl="0" algn="ctr">
                        <a:spcBef>
                          <a:spcPts val="0"/>
                        </a:spcBef>
                        <a:spcAft>
                          <a:spcPts val="0"/>
                        </a:spcAft>
                        <a:buNone/>
                      </a:pPr>
                      <a:r>
                        <a:rPr lang="de" sz="1000">
                          <a:solidFill>
                            <a:srgbClr val="FF0000"/>
                          </a:solidFill>
                          <a:latin typeface="Raleway"/>
                          <a:ea typeface="Raleway"/>
                          <a:cs typeface="Raleway"/>
                          <a:sym typeface="Raleway"/>
                        </a:rPr>
                        <a:t>✘</a:t>
                      </a:r>
                      <a:endParaRPr sz="1000">
                        <a:solidFill>
                          <a:schemeClr val="lt2"/>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tcPr>
                </a:tc>
                <a:tc>
                  <a:txBody>
                    <a:bodyPr/>
                    <a:lstStyle/>
                    <a:p>
                      <a:pPr indent="0" lvl="0" marL="0" rtl="0" algn="ctr">
                        <a:spcBef>
                          <a:spcPts val="0"/>
                        </a:spcBef>
                        <a:spcAft>
                          <a:spcPts val="0"/>
                        </a:spcAft>
                        <a:buNone/>
                      </a:pPr>
                      <a:r>
                        <a:rPr b="1" lang="de" sz="1000">
                          <a:solidFill>
                            <a:srgbClr val="6AA84F"/>
                          </a:solidFill>
                          <a:latin typeface="Raleway"/>
                          <a:ea typeface="Raleway"/>
                          <a:cs typeface="Raleway"/>
                          <a:sym typeface="Raleway"/>
                        </a:rPr>
                        <a:t>✓</a:t>
                      </a:r>
                      <a:endParaRPr b="1" sz="1000">
                        <a:solidFill>
                          <a:srgbClr val="6AA84F"/>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tcPr>
                </a:tc>
              </a:tr>
              <a:tr h="143250">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Implementierungsaufwand</a:t>
                      </a:r>
                      <a:endParaRPr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tcPr>
                </a:tc>
                <a:tc>
                  <a:txBody>
                    <a:bodyPr/>
                    <a:lstStyle/>
                    <a:p>
                      <a:pPr indent="0" lvl="0" marL="0" rtl="0" algn="ctr">
                        <a:spcBef>
                          <a:spcPts val="0"/>
                        </a:spcBef>
                        <a:spcAft>
                          <a:spcPts val="0"/>
                        </a:spcAft>
                        <a:buNone/>
                      </a:pPr>
                      <a:r>
                        <a:rPr b="1" lang="de" sz="1000">
                          <a:solidFill>
                            <a:srgbClr val="FF0000"/>
                          </a:solidFill>
                          <a:latin typeface="Raleway"/>
                          <a:ea typeface="Raleway"/>
                          <a:cs typeface="Raleway"/>
                          <a:sym typeface="Raleway"/>
                        </a:rPr>
                        <a:t>⬈</a:t>
                      </a:r>
                      <a:endParaRPr b="1" sz="1000">
                        <a:solidFill>
                          <a:srgbClr val="FF0000"/>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tcPr>
                </a:tc>
                <a:tc>
                  <a:txBody>
                    <a:bodyPr/>
                    <a:lstStyle/>
                    <a:p>
                      <a:pPr indent="0" lvl="0" marL="0" rtl="0" algn="ctr">
                        <a:spcBef>
                          <a:spcPts val="0"/>
                        </a:spcBef>
                        <a:spcAft>
                          <a:spcPts val="0"/>
                        </a:spcAft>
                        <a:buNone/>
                      </a:pPr>
                      <a:r>
                        <a:rPr b="1" lang="de" sz="1000">
                          <a:solidFill>
                            <a:srgbClr val="6AA84F"/>
                          </a:solidFill>
                          <a:latin typeface="Raleway"/>
                          <a:ea typeface="Raleway"/>
                          <a:cs typeface="Raleway"/>
                          <a:sym typeface="Raleway"/>
                        </a:rPr>
                        <a:t>⬊</a:t>
                      </a:r>
                      <a:endParaRPr b="1" sz="1000">
                        <a:solidFill>
                          <a:srgbClr val="6AA84F"/>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143250">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ausgelagerte Erweiterung</a:t>
                      </a:r>
                      <a:endParaRPr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tcPr>
                </a:tc>
                <a:tc>
                  <a:txBody>
                    <a:bodyPr/>
                    <a:lstStyle/>
                    <a:p>
                      <a:pPr indent="0" lvl="0" marL="0" rtl="0" algn="ctr">
                        <a:spcBef>
                          <a:spcPts val="0"/>
                        </a:spcBef>
                        <a:spcAft>
                          <a:spcPts val="0"/>
                        </a:spcAft>
                        <a:buNone/>
                      </a:pPr>
                      <a:r>
                        <a:rPr lang="de" sz="1000">
                          <a:solidFill>
                            <a:srgbClr val="FF0000"/>
                          </a:solidFill>
                          <a:latin typeface="Raleway"/>
                          <a:ea typeface="Raleway"/>
                          <a:cs typeface="Raleway"/>
                          <a:sym typeface="Raleway"/>
                        </a:rPr>
                        <a:t>✘</a:t>
                      </a:r>
                      <a:endParaRPr sz="1000">
                        <a:solidFill>
                          <a:schemeClr val="lt2"/>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tcPr>
                </a:tc>
                <a:tc>
                  <a:txBody>
                    <a:bodyPr/>
                    <a:lstStyle/>
                    <a:p>
                      <a:pPr indent="0" lvl="0" marL="0" rtl="0" algn="ctr">
                        <a:spcBef>
                          <a:spcPts val="0"/>
                        </a:spcBef>
                        <a:spcAft>
                          <a:spcPts val="0"/>
                        </a:spcAft>
                        <a:buNone/>
                      </a:pPr>
                      <a:r>
                        <a:rPr b="1" lang="de" sz="1000">
                          <a:solidFill>
                            <a:srgbClr val="6AA84F"/>
                          </a:solidFill>
                          <a:latin typeface="Raleway"/>
                          <a:ea typeface="Raleway"/>
                          <a:cs typeface="Raleway"/>
                          <a:sym typeface="Raleway"/>
                        </a:rPr>
                        <a:t>✓</a:t>
                      </a:r>
                      <a:endParaRPr sz="1000">
                        <a:solidFill>
                          <a:schemeClr val="lt2"/>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143250">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Interaktion mit Redaktion</a:t>
                      </a:r>
                      <a:endParaRPr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tcPr>
                </a:tc>
                <a:tc>
                  <a:txBody>
                    <a:bodyPr/>
                    <a:lstStyle/>
                    <a:p>
                      <a:pPr indent="0" lvl="0" marL="0" rtl="0" algn="ctr">
                        <a:spcBef>
                          <a:spcPts val="0"/>
                        </a:spcBef>
                        <a:spcAft>
                          <a:spcPts val="0"/>
                        </a:spcAft>
                        <a:buNone/>
                      </a:pPr>
                      <a:r>
                        <a:rPr lang="de" sz="1000">
                          <a:solidFill>
                            <a:srgbClr val="FF0000"/>
                          </a:solidFill>
                          <a:latin typeface="Raleway"/>
                          <a:ea typeface="Raleway"/>
                          <a:cs typeface="Raleway"/>
                          <a:sym typeface="Raleway"/>
                        </a:rPr>
                        <a:t>✘</a:t>
                      </a:r>
                      <a:endParaRPr sz="1000">
                        <a:solidFill>
                          <a:schemeClr val="lt2"/>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tcPr>
                </a:tc>
                <a:tc>
                  <a:txBody>
                    <a:bodyPr/>
                    <a:lstStyle/>
                    <a:p>
                      <a:pPr indent="0" lvl="0" marL="0" rtl="0" algn="ctr">
                        <a:spcBef>
                          <a:spcPts val="0"/>
                        </a:spcBef>
                        <a:spcAft>
                          <a:spcPts val="0"/>
                        </a:spcAft>
                        <a:buNone/>
                      </a:pPr>
                      <a:r>
                        <a:rPr b="1" lang="de" sz="1000">
                          <a:solidFill>
                            <a:srgbClr val="6AA84F"/>
                          </a:solidFill>
                          <a:latin typeface="Raleway"/>
                          <a:ea typeface="Raleway"/>
                          <a:cs typeface="Raleway"/>
                          <a:sym typeface="Raleway"/>
                        </a:rPr>
                        <a:t>✓</a:t>
                      </a:r>
                      <a:endParaRPr sz="1000">
                        <a:solidFill>
                          <a:schemeClr val="lt2"/>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143250">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FS-</a:t>
                      </a:r>
                      <a:r>
                        <a:rPr lang="de" sz="1000">
                          <a:solidFill>
                            <a:schemeClr val="lt2"/>
                          </a:solidFill>
                          <a:latin typeface="Raleway"/>
                          <a:ea typeface="Raleway"/>
                          <a:cs typeface="Raleway"/>
                          <a:sym typeface="Raleway"/>
                        </a:rPr>
                        <a:t>Lizenzbeschränkungen</a:t>
                      </a:r>
                      <a:endParaRPr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tcPr>
                </a:tc>
                <a:tc>
                  <a:txBody>
                    <a:bodyPr/>
                    <a:lstStyle/>
                    <a:p>
                      <a:pPr indent="0" lvl="0" marL="0" rtl="0" algn="ctr">
                        <a:spcBef>
                          <a:spcPts val="0"/>
                        </a:spcBef>
                        <a:spcAft>
                          <a:spcPts val="0"/>
                        </a:spcAft>
                        <a:buNone/>
                      </a:pPr>
                      <a:r>
                        <a:rPr lang="de" sz="1000">
                          <a:solidFill>
                            <a:srgbClr val="6AA84F"/>
                          </a:solidFill>
                          <a:latin typeface="Raleway"/>
                          <a:ea typeface="Raleway"/>
                          <a:cs typeface="Raleway"/>
                          <a:sym typeface="Raleway"/>
                        </a:rPr>
                        <a:t>✘</a:t>
                      </a:r>
                      <a:endParaRPr sz="1000">
                        <a:solidFill>
                          <a:srgbClr val="6AA84F"/>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tcPr>
                </a:tc>
                <a:tc>
                  <a:txBody>
                    <a:bodyPr/>
                    <a:lstStyle/>
                    <a:p>
                      <a:pPr indent="0" lvl="0" marL="0" rtl="0" algn="ctr">
                        <a:spcBef>
                          <a:spcPts val="0"/>
                        </a:spcBef>
                        <a:spcAft>
                          <a:spcPts val="0"/>
                        </a:spcAft>
                        <a:buNone/>
                      </a:pPr>
                      <a:r>
                        <a:rPr b="1" lang="de" sz="800">
                          <a:solidFill>
                            <a:srgbClr val="FF0000"/>
                          </a:solidFill>
                          <a:latin typeface="Raleway"/>
                          <a:ea typeface="Raleway"/>
                          <a:cs typeface="Raleway"/>
                          <a:sym typeface="Raleway"/>
                        </a:rPr>
                        <a:t>1 AppCenter-Slott je Report</a:t>
                      </a:r>
                      <a:endParaRPr b="1" sz="800">
                        <a:solidFill>
                          <a:srgbClr val="FF0000"/>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143250">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Support und Wartung</a:t>
                      </a:r>
                      <a:endParaRPr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chemeClr val="lt2"/>
                          </a:solidFill>
                          <a:latin typeface="Raleway"/>
                          <a:ea typeface="Raleway"/>
                          <a:cs typeface="Raleway"/>
                          <a:sym typeface="Raleway"/>
                        </a:rPr>
                        <a:t>—</a:t>
                      </a:r>
                      <a:endParaRPr b="1" sz="1000">
                        <a:solidFill>
                          <a:schemeClr val="lt2"/>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de" sz="1000">
                          <a:solidFill>
                            <a:srgbClr val="FF0000"/>
                          </a:solidFill>
                          <a:latin typeface="Raleway"/>
                          <a:ea typeface="Raleway"/>
                          <a:cs typeface="Raleway"/>
                          <a:sym typeface="Raleway"/>
                        </a:rPr>
                        <a:t>✘</a:t>
                      </a:r>
                      <a:endParaRPr sz="1000">
                        <a:solidFill>
                          <a:schemeClr val="lt2"/>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a:t>Ausblick ExtendedWorkflow</a:t>
            </a:r>
            <a:endParaRPr/>
          </a:p>
        </p:txBody>
      </p:sp>
      <p:sp>
        <p:nvSpPr>
          <p:cNvPr id="572" name="Google Shape;572;p59"/>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Ausblick ExtendedWorkflow</a:t>
            </a:r>
            <a:endParaRPr u="sng"/>
          </a:p>
        </p:txBody>
      </p:sp>
      <p:sp>
        <p:nvSpPr>
          <p:cNvPr id="578" name="Google Shape;578;p60"/>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graphicFrame>
        <p:nvGraphicFramePr>
          <p:cNvPr id="579" name="Google Shape;579;p60"/>
          <p:cNvGraphicFramePr/>
          <p:nvPr/>
        </p:nvGraphicFramePr>
        <p:xfrm>
          <a:off x="709275" y="1322525"/>
          <a:ext cx="3000000" cy="3000000"/>
        </p:xfrm>
        <a:graphic>
          <a:graphicData uri="http://schemas.openxmlformats.org/drawingml/2006/table">
            <a:tbl>
              <a:tblPr>
                <a:noFill/>
                <a:tableStyleId>{517F889D-83D2-4AE2-BAB5-BB16C87DD030}</a:tableStyleId>
              </a:tblPr>
              <a:tblGrid>
                <a:gridCol w="2130550"/>
                <a:gridCol w="1857575"/>
                <a:gridCol w="1857575"/>
                <a:gridCol w="1857575"/>
              </a:tblGrid>
              <a:tr h="263400">
                <a:tc>
                  <a:txBody>
                    <a:bodyPr/>
                    <a:lstStyle/>
                    <a:p>
                      <a:pPr indent="0" lvl="0" marL="0" rtl="0" algn="l">
                        <a:spcBef>
                          <a:spcPts val="0"/>
                        </a:spcBef>
                        <a:spcAft>
                          <a:spcPts val="0"/>
                        </a:spcAft>
                        <a:buNone/>
                      </a:pPr>
                      <a:r>
                        <a:t/>
                      </a:r>
                      <a:endParaRPr sz="1200">
                        <a:solidFill>
                          <a:schemeClr val="lt2"/>
                        </a:solidFill>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de" sz="1200">
                          <a:solidFill>
                            <a:schemeClr val="lt2"/>
                          </a:solidFill>
                          <a:latin typeface="Raleway"/>
                          <a:ea typeface="Raleway"/>
                          <a:cs typeface="Raleway"/>
                          <a:sym typeface="Raleway"/>
                        </a:rPr>
                        <a:t>BasicWorkflow</a:t>
                      </a:r>
                      <a:endParaRPr b="1" sz="1200">
                        <a:solidFill>
                          <a:schemeClr val="lt2"/>
                        </a:solidFill>
                        <a:latin typeface="Raleway"/>
                        <a:ea typeface="Raleway"/>
                        <a:cs typeface="Raleway"/>
                        <a:sym typeface="Raleway"/>
                      </a:endParaRPr>
                    </a:p>
                  </a:txBody>
                  <a:tcPr marT="91425" marB="91425"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de" sz="1200">
                          <a:solidFill>
                            <a:schemeClr val="lt2"/>
                          </a:solidFill>
                          <a:latin typeface="Raleway"/>
                          <a:ea typeface="Raleway"/>
                          <a:cs typeface="Raleway"/>
                          <a:sym typeface="Raleway"/>
                        </a:rPr>
                        <a:t>ReportableWorkflow</a:t>
                      </a:r>
                      <a:endParaRPr b="1" sz="1200">
                        <a:solidFill>
                          <a:schemeClr val="lt2"/>
                        </a:solidFill>
                        <a:latin typeface="Raleway"/>
                        <a:ea typeface="Raleway"/>
                        <a:cs typeface="Raleway"/>
                        <a:sym typeface="Raleway"/>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de" sz="1200">
                          <a:solidFill>
                            <a:schemeClr val="lt2"/>
                          </a:solidFill>
                          <a:latin typeface="Raleway"/>
                          <a:ea typeface="Raleway"/>
                          <a:cs typeface="Raleway"/>
                          <a:sym typeface="Raleway"/>
                        </a:rPr>
                        <a:t>ExtendedWorkflow</a:t>
                      </a:r>
                      <a:endParaRPr b="1" sz="1200">
                        <a:solidFill>
                          <a:schemeClr val="lt2"/>
                        </a:solidFill>
                        <a:latin typeface="Raleway"/>
                        <a:ea typeface="Raleway"/>
                        <a:cs typeface="Raleway"/>
                        <a:sym typeface="Raleway"/>
                      </a:endParaRPr>
                    </a:p>
                  </a:txBody>
                  <a:tcPr marT="91425" marB="91425"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lt2"/>
                      </a:solidFill>
                      <a:prstDash val="solid"/>
                      <a:round/>
                      <a:headEnd len="sm" w="sm" type="none"/>
                      <a:tailEnd len="sm" w="sm" type="none"/>
                    </a:lnB>
                  </a:tcPr>
                </a:tc>
              </a:tr>
              <a:tr h="187525">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Projektspezifisch</a:t>
                      </a:r>
                      <a:endParaRPr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de" sz="1000">
                          <a:solidFill>
                            <a:srgbClr val="FF0000"/>
                          </a:solidFill>
                          <a:latin typeface="Raleway"/>
                          <a:ea typeface="Raleway"/>
                          <a:cs typeface="Raleway"/>
                          <a:sym typeface="Raleway"/>
                        </a:rPr>
                        <a:t>✘</a:t>
                      </a:r>
                      <a:endParaRPr sz="1000">
                        <a:solidFill>
                          <a:schemeClr val="lt2"/>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rgbClr val="6AA84F"/>
                          </a:solidFill>
                          <a:latin typeface="Raleway"/>
                          <a:ea typeface="Raleway"/>
                          <a:cs typeface="Raleway"/>
                          <a:sym typeface="Raleway"/>
                        </a:rPr>
                        <a:t>✓</a:t>
                      </a:r>
                      <a:endParaRPr b="1" sz="1000">
                        <a:solidFill>
                          <a:srgbClr val="6AA84F"/>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rgbClr val="6AA84F"/>
                          </a:solidFill>
                          <a:latin typeface="Raleway"/>
                          <a:ea typeface="Raleway"/>
                          <a:cs typeface="Raleway"/>
                          <a:sym typeface="Raleway"/>
                        </a:rPr>
                        <a:t>✓</a:t>
                      </a:r>
                      <a:endParaRPr b="1" sz="1000">
                        <a:solidFill>
                          <a:srgbClr val="6AA84F"/>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tcPr>
                </a:tc>
              </a:tr>
              <a:tr h="187525">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Implementierungsaufwand</a:t>
                      </a:r>
                      <a:endParaRPr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rgbClr val="FF0000"/>
                          </a:solidFill>
                          <a:latin typeface="Raleway"/>
                          <a:ea typeface="Raleway"/>
                          <a:cs typeface="Raleway"/>
                          <a:sym typeface="Raleway"/>
                        </a:rPr>
                        <a:t>⬈</a:t>
                      </a:r>
                      <a:endParaRPr b="1" sz="1000">
                        <a:solidFill>
                          <a:srgbClr val="FF0000"/>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rgbClr val="F1C232"/>
                          </a:solidFill>
                          <a:latin typeface="Raleway"/>
                          <a:ea typeface="Raleway"/>
                          <a:cs typeface="Raleway"/>
                          <a:sym typeface="Raleway"/>
                        </a:rPr>
                        <a:t>⬊</a:t>
                      </a:r>
                      <a:endParaRPr b="1" sz="1000">
                        <a:solidFill>
                          <a:srgbClr val="F1C232"/>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de" sz="1000">
                          <a:solidFill>
                            <a:srgbClr val="6AA84F"/>
                          </a:solidFill>
                          <a:latin typeface="Raleway"/>
                          <a:ea typeface="Raleway"/>
                          <a:cs typeface="Raleway"/>
                          <a:sym typeface="Raleway"/>
                        </a:rPr>
                        <a:t>⬇</a:t>
                      </a:r>
                      <a:endParaRPr sz="1000">
                        <a:solidFill>
                          <a:srgbClr val="6AA84F"/>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187525">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ausgelagerte Erweiterung</a:t>
                      </a:r>
                      <a:endParaRPr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de" sz="1000">
                          <a:solidFill>
                            <a:srgbClr val="FF0000"/>
                          </a:solidFill>
                          <a:latin typeface="Raleway"/>
                          <a:ea typeface="Raleway"/>
                          <a:cs typeface="Raleway"/>
                          <a:sym typeface="Raleway"/>
                        </a:rPr>
                        <a:t>✘</a:t>
                      </a:r>
                      <a:endParaRPr sz="1000">
                        <a:solidFill>
                          <a:schemeClr val="lt2"/>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rgbClr val="6AA84F"/>
                          </a:solidFill>
                          <a:latin typeface="Raleway"/>
                          <a:ea typeface="Raleway"/>
                          <a:cs typeface="Raleway"/>
                          <a:sym typeface="Raleway"/>
                        </a:rPr>
                        <a:t>✓</a:t>
                      </a:r>
                      <a:endParaRPr sz="1000">
                        <a:solidFill>
                          <a:schemeClr val="lt2"/>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rgbClr val="6AA84F"/>
                          </a:solidFill>
                          <a:latin typeface="Raleway"/>
                          <a:ea typeface="Raleway"/>
                          <a:cs typeface="Raleway"/>
                          <a:sym typeface="Raleway"/>
                        </a:rPr>
                        <a:t>✓</a:t>
                      </a:r>
                      <a:endParaRPr b="1" sz="1000">
                        <a:solidFill>
                          <a:srgbClr val="6AA84F"/>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187525">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Interaktion mit Redaktion</a:t>
                      </a:r>
                      <a:endParaRPr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de" sz="1000">
                          <a:solidFill>
                            <a:srgbClr val="FF0000"/>
                          </a:solidFill>
                          <a:latin typeface="Raleway"/>
                          <a:ea typeface="Raleway"/>
                          <a:cs typeface="Raleway"/>
                          <a:sym typeface="Raleway"/>
                        </a:rPr>
                        <a:t>✘</a:t>
                      </a:r>
                      <a:endParaRPr sz="1000">
                        <a:solidFill>
                          <a:schemeClr val="lt2"/>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rgbClr val="6AA84F"/>
                          </a:solidFill>
                          <a:latin typeface="Raleway"/>
                          <a:ea typeface="Raleway"/>
                          <a:cs typeface="Raleway"/>
                          <a:sym typeface="Raleway"/>
                        </a:rPr>
                        <a:t>✓</a:t>
                      </a:r>
                      <a:endParaRPr sz="1000">
                        <a:solidFill>
                          <a:schemeClr val="lt2"/>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rgbClr val="6AA84F"/>
                          </a:solidFill>
                          <a:latin typeface="Raleway"/>
                          <a:ea typeface="Raleway"/>
                          <a:cs typeface="Raleway"/>
                          <a:sym typeface="Raleway"/>
                        </a:rPr>
                        <a:t>✓ </a:t>
                      </a:r>
                      <a:r>
                        <a:rPr b="1" lang="de" sz="800">
                          <a:solidFill>
                            <a:srgbClr val="6AA84F"/>
                          </a:solidFill>
                          <a:latin typeface="Raleway"/>
                          <a:ea typeface="Raleway"/>
                          <a:cs typeface="Raleway"/>
                          <a:sym typeface="Raleway"/>
                        </a:rPr>
                        <a:t>(eigene GUI)</a:t>
                      </a:r>
                      <a:endParaRPr b="1" sz="800">
                        <a:solidFill>
                          <a:srgbClr val="6AA84F"/>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187525">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FS-</a:t>
                      </a:r>
                      <a:r>
                        <a:rPr lang="de" sz="1000">
                          <a:solidFill>
                            <a:schemeClr val="lt2"/>
                          </a:solidFill>
                          <a:latin typeface="Raleway"/>
                          <a:ea typeface="Raleway"/>
                          <a:cs typeface="Raleway"/>
                          <a:sym typeface="Raleway"/>
                        </a:rPr>
                        <a:t>Lizenzbeschränkungen</a:t>
                      </a:r>
                      <a:endParaRPr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de" sz="1000">
                          <a:solidFill>
                            <a:srgbClr val="6AA84F"/>
                          </a:solidFill>
                          <a:latin typeface="Raleway"/>
                          <a:ea typeface="Raleway"/>
                          <a:cs typeface="Raleway"/>
                          <a:sym typeface="Raleway"/>
                        </a:rPr>
                        <a:t>✘</a:t>
                      </a:r>
                      <a:endParaRPr sz="1000">
                        <a:solidFill>
                          <a:srgbClr val="6AA84F"/>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sz="800">
                          <a:solidFill>
                            <a:srgbClr val="FF0000"/>
                          </a:solidFill>
                          <a:latin typeface="Raleway"/>
                          <a:ea typeface="Raleway"/>
                          <a:cs typeface="Raleway"/>
                          <a:sym typeface="Raleway"/>
                        </a:rPr>
                        <a:t>1 AppCenter-Slott je Report</a:t>
                      </a:r>
                      <a:endParaRPr b="1" sz="800">
                        <a:solidFill>
                          <a:srgbClr val="FF0000"/>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de" sz="1000">
                          <a:solidFill>
                            <a:srgbClr val="6AA84F"/>
                          </a:solidFill>
                          <a:latin typeface="Raleway"/>
                          <a:ea typeface="Raleway"/>
                          <a:cs typeface="Raleway"/>
                          <a:sym typeface="Raleway"/>
                        </a:rPr>
                        <a:t>✘</a:t>
                      </a:r>
                      <a:endParaRPr sz="1000">
                        <a:solidFill>
                          <a:schemeClr val="lt2"/>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187525">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zeitlich versetzte Aktion</a:t>
                      </a:r>
                      <a:endParaRPr baseline="30000"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de" sz="1000">
                          <a:solidFill>
                            <a:srgbClr val="FF0000"/>
                          </a:solidFill>
                          <a:latin typeface="Raleway"/>
                          <a:ea typeface="Raleway"/>
                          <a:cs typeface="Raleway"/>
                          <a:sym typeface="Raleway"/>
                        </a:rPr>
                        <a:t>✘</a:t>
                      </a:r>
                      <a:endParaRPr b="1" sz="1000">
                        <a:solidFill>
                          <a:schemeClr val="lt2"/>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de" sz="1000">
                          <a:solidFill>
                            <a:srgbClr val="FF0000"/>
                          </a:solidFill>
                          <a:latin typeface="Raleway"/>
                          <a:ea typeface="Raleway"/>
                          <a:cs typeface="Raleway"/>
                          <a:sym typeface="Raleway"/>
                        </a:rPr>
                        <a:t>✘</a:t>
                      </a:r>
                      <a:endParaRPr sz="1000">
                        <a:solidFill>
                          <a:srgbClr val="FF0000"/>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rgbClr val="6AA84F"/>
                          </a:solidFill>
                          <a:latin typeface="Raleway"/>
                          <a:ea typeface="Raleway"/>
                          <a:cs typeface="Raleway"/>
                          <a:sym typeface="Raleway"/>
                        </a:rPr>
                        <a:t>✓</a:t>
                      </a:r>
                      <a:endParaRPr b="1" sz="1000">
                        <a:solidFill>
                          <a:srgbClr val="6AA84F"/>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9525">
                      <a:solidFill>
                        <a:srgbClr val="9E9E9E"/>
                      </a:solidFill>
                      <a:prstDash val="solid"/>
                      <a:round/>
                      <a:headEnd len="sm" w="sm" type="none"/>
                      <a:tailEnd len="sm" w="sm" type="none"/>
                    </a:lnB>
                  </a:tcPr>
                </a:tc>
              </a:tr>
              <a:tr h="187525">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Serverseitige Ausführung</a:t>
                      </a:r>
                      <a:endParaRPr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de" sz="1000">
                          <a:solidFill>
                            <a:srgbClr val="FF0000"/>
                          </a:solidFill>
                          <a:latin typeface="Raleway"/>
                          <a:ea typeface="Raleway"/>
                          <a:cs typeface="Raleway"/>
                          <a:sym typeface="Raleway"/>
                        </a:rPr>
                        <a:t>✘</a:t>
                      </a:r>
                      <a:endParaRPr b="1" sz="1000">
                        <a:solidFill>
                          <a:schemeClr val="lt2"/>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de" sz="1000">
                          <a:solidFill>
                            <a:srgbClr val="FF0000"/>
                          </a:solidFill>
                          <a:latin typeface="Raleway"/>
                          <a:ea typeface="Raleway"/>
                          <a:cs typeface="Raleway"/>
                          <a:sym typeface="Raleway"/>
                        </a:rPr>
                        <a:t>✘</a:t>
                      </a:r>
                      <a:endParaRPr sz="1000">
                        <a:solidFill>
                          <a:srgbClr val="FF0000"/>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rgbClr val="6AA84F"/>
                          </a:solidFill>
                          <a:latin typeface="Raleway"/>
                          <a:ea typeface="Raleway"/>
                          <a:cs typeface="Raleway"/>
                          <a:sym typeface="Raleway"/>
                        </a:rPr>
                        <a:t>✓</a:t>
                      </a:r>
                      <a:endParaRPr b="1" sz="1000">
                        <a:solidFill>
                          <a:srgbClr val="6AA84F"/>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7525">
                <a:tc>
                  <a:txBody>
                    <a:bodyPr/>
                    <a:lstStyle/>
                    <a:p>
                      <a:pPr indent="0" lvl="0" marL="0" rtl="0" algn="l">
                        <a:spcBef>
                          <a:spcPts val="0"/>
                        </a:spcBef>
                        <a:spcAft>
                          <a:spcPts val="0"/>
                        </a:spcAft>
                        <a:buNone/>
                      </a:pPr>
                      <a:r>
                        <a:rPr lang="de" sz="1000">
                          <a:solidFill>
                            <a:schemeClr val="lt2"/>
                          </a:solidFill>
                          <a:latin typeface="Raleway"/>
                          <a:ea typeface="Raleway"/>
                          <a:cs typeface="Raleway"/>
                          <a:sym typeface="Raleway"/>
                        </a:rPr>
                        <a:t>Support und Wartung</a:t>
                      </a:r>
                      <a:endParaRPr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chemeClr val="lt2"/>
                          </a:solidFill>
                          <a:latin typeface="Raleway"/>
                          <a:ea typeface="Raleway"/>
                          <a:cs typeface="Raleway"/>
                          <a:sym typeface="Raleway"/>
                        </a:rPr>
                        <a:t>—</a:t>
                      </a:r>
                      <a:endParaRPr b="1" sz="1000">
                        <a:solidFill>
                          <a:schemeClr val="lt2"/>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de" sz="1000">
                          <a:solidFill>
                            <a:srgbClr val="FF0000"/>
                          </a:solidFill>
                          <a:latin typeface="Raleway"/>
                          <a:ea typeface="Raleway"/>
                          <a:cs typeface="Raleway"/>
                          <a:sym typeface="Raleway"/>
                        </a:rPr>
                        <a:t>✘</a:t>
                      </a:r>
                      <a:endParaRPr sz="1000">
                        <a:solidFill>
                          <a:schemeClr val="lt2"/>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rgbClr val="6AA84F"/>
                          </a:solidFill>
                          <a:latin typeface="Raleway"/>
                          <a:ea typeface="Raleway"/>
                          <a:cs typeface="Raleway"/>
                          <a:sym typeface="Raleway"/>
                        </a:rPr>
                        <a:t>✓ </a:t>
                      </a:r>
                      <a:r>
                        <a:rPr b="1" lang="de" sz="800">
                          <a:solidFill>
                            <a:srgbClr val="6AA84F"/>
                          </a:solidFill>
                          <a:latin typeface="Raleway"/>
                          <a:ea typeface="Raleway"/>
                          <a:cs typeface="Raleway"/>
                          <a:sym typeface="Raleway"/>
                        </a:rPr>
                        <a:t>(durch Contaio)</a:t>
                      </a:r>
                      <a:endParaRPr b="1" sz="800">
                        <a:solidFill>
                          <a:schemeClr val="lt2"/>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chemeClr val="lt2"/>
                      </a:solidFill>
                      <a:prstDash val="solid"/>
                      <a:round/>
                      <a:headEnd len="sm" w="sm" type="none"/>
                      <a:tailEnd len="sm" w="sm" type="none"/>
                    </a:lnB>
                  </a:tcPr>
                </a:tc>
              </a:tr>
              <a:tr h="187525">
                <a:tc>
                  <a:txBody>
                    <a:bodyPr/>
                    <a:lstStyle/>
                    <a:p>
                      <a:pPr indent="0" lvl="0" marL="0" rtl="0" algn="l">
                        <a:spcBef>
                          <a:spcPts val="0"/>
                        </a:spcBef>
                        <a:spcAft>
                          <a:spcPts val="0"/>
                        </a:spcAft>
                        <a:buNone/>
                      </a:pPr>
                      <a:r>
                        <a:rPr i="1" lang="de" sz="1000">
                          <a:solidFill>
                            <a:schemeClr val="lt2"/>
                          </a:solidFill>
                          <a:latin typeface="Raleway"/>
                          <a:ea typeface="Raleway"/>
                          <a:cs typeface="Raleway"/>
                          <a:sym typeface="Raleway"/>
                        </a:rPr>
                        <a:t>konfigurativer Befehlssatz</a:t>
                      </a:r>
                      <a:endParaRPr baseline="30000" i="1"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alpha val="50000"/>
                      </a:srgbClr>
                    </a:solidFill>
                  </a:tcPr>
                </a:tc>
                <a:tc>
                  <a:txBody>
                    <a:bodyPr/>
                    <a:lstStyle/>
                    <a:p>
                      <a:pPr indent="0" lvl="0" marL="0" rtl="0" algn="ctr">
                        <a:spcBef>
                          <a:spcPts val="0"/>
                        </a:spcBef>
                        <a:spcAft>
                          <a:spcPts val="0"/>
                        </a:spcAft>
                        <a:buNone/>
                      </a:pPr>
                      <a:r>
                        <a:rPr i="1" lang="de" sz="1000">
                          <a:solidFill>
                            <a:srgbClr val="FF0000"/>
                          </a:solidFill>
                          <a:latin typeface="Raleway"/>
                          <a:ea typeface="Raleway"/>
                          <a:cs typeface="Raleway"/>
                          <a:sym typeface="Raleway"/>
                        </a:rPr>
                        <a:t>✘</a:t>
                      </a:r>
                      <a:endParaRPr b="1" i="1" sz="1000">
                        <a:solidFill>
                          <a:schemeClr val="lt2"/>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alpha val="50000"/>
                      </a:srgbClr>
                    </a:solidFill>
                  </a:tcPr>
                </a:tc>
                <a:tc>
                  <a:txBody>
                    <a:bodyPr/>
                    <a:lstStyle/>
                    <a:p>
                      <a:pPr indent="0" lvl="0" marL="0" rtl="0" algn="ctr">
                        <a:spcBef>
                          <a:spcPts val="0"/>
                        </a:spcBef>
                        <a:spcAft>
                          <a:spcPts val="0"/>
                        </a:spcAft>
                        <a:buNone/>
                      </a:pPr>
                      <a:r>
                        <a:rPr i="1" lang="de" sz="1000">
                          <a:solidFill>
                            <a:srgbClr val="FF0000"/>
                          </a:solidFill>
                          <a:latin typeface="Raleway"/>
                          <a:ea typeface="Raleway"/>
                          <a:cs typeface="Raleway"/>
                          <a:sym typeface="Raleway"/>
                        </a:rPr>
                        <a:t>✘</a:t>
                      </a:r>
                      <a:endParaRPr i="1" sz="1000">
                        <a:solidFill>
                          <a:srgbClr val="FF0000"/>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alpha val="50000"/>
                      </a:srgbClr>
                    </a:solidFill>
                  </a:tcPr>
                </a:tc>
                <a:tc>
                  <a:txBody>
                    <a:bodyPr/>
                    <a:lstStyle/>
                    <a:p>
                      <a:pPr indent="0" lvl="0" marL="0" rtl="0" algn="ctr">
                        <a:spcBef>
                          <a:spcPts val="0"/>
                        </a:spcBef>
                        <a:spcAft>
                          <a:spcPts val="0"/>
                        </a:spcAft>
                        <a:buNone/>
                      </a:pPr>
                      <a:r>
                        <a:rPr b="1" i="1" lang="de" sz="1000">
                          <a:solidFill>
                            <a:srgbClr val="6AA84F"/>
                          </a:solidFill>
                          <a:latin typeface="Raleway"/>
                          <a:ea typeface="Raleway"/>
                          <a:cs typeface="Raleway"/>
                          <a:sym typeface="Raleway"/>
                        </a:rPr>
                        <a:t>✓</a:t>
                      </a:r>
                      <a:endParaRPr b="1" i="1" sz="1000">
                        <a:solidFill>
                          <a:srgbClr val="6AA84F"/>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alpha val="50000"/>
                      </a:srgbClr>
                    </a:solidFill>
                  </a:tcPr>
                </a:tc>
              </a:tr>
              <a:tr h="187525">
                <a:tc>
                  <a:txBody>
                    <a:bodyPr/>
                    <a:lstStyle/>
                    <a:p>
                      <a:pPr indent="0" lvl="0" marL="0" rtl="0" algn="l">
                        <a:spcBef>
                          <a:spcPts val="0"/>
                        </a:spcBef>
                        <a:spcAft>
                          <a:spcPts val="0"/>
                        </a:spcAft>
                        <a:buNone/>
                      </a:pPr>
                      <a:r>
                        <a:rPr i="1" lang="de" sz="1000">
                          <a:solidFill>
                            <a:schemeClr val="lt2"/>
                          </a:solidFill>
                          <a:latin typeface="Raleway"/>
                          <a:ea typeface="Raleway"/>
                          <a:cs typeface="Raleway"/>
                          <a:sym typeface="Raleway"/>
                        </a:rPr>
                        <a:t>revisionsabhängige Generierung</a:t>
                      </a:r>
                      <a:endParaRPr i="1" sz="1000">
                        <a:solidFill>
                          <a:schemeClr val="lt2"/>
                        </a:solidFill>
                        <a:latin typeface="Raleway"/>
                        <a:ea typeface="Raleway"/>
                        <a:cs typeface="Raleway"/>
                        <a:sym typeface="Raleway"/>
                      </a:endParaRPr>
                    </a:p>
                  </a:txBody>
                  <a:tcPr marT="54000" marB="54000"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alpha val="50000"/>
                      </a:srgbClr>
                    </a:solidFill>
                  </a:tcPr>
                </a:tc>
                <a:tc>
                  <a:txBody>
                    <a:bodyPr/>
                    <a:lstStyle/>
                    <a:p>
                      <a:pPr indent="0" lvl="0" marL="0" rtl="0" algn="ctr">
                        <a:spcBef>
                          <a:spcPts val="0"/>
                        </a:spcBef>
                        <a:spcAft>
                          <a:spcPts val="0"/>
                        </a:spcAft>
                        <a:buNone/>
                      </a:pPr>
                      <a:r>
                        <a:rPr i="1" lang="de" sz="1000">
                          <a:solidFill>
                            <a:srgbClr val="FF0000"/>
                          </a:solidFill>
                          <a:latin typeface="Raleway"/>
                          <a:ea typeface="Raleway"/>
                          <a:cs typeface="Raleway"/>
                          <a:sym typeface="Raleway"/>
                        </a:rPr>
                        <a:t>✘</a:t>
                      </a:r>
                      <a:endParaRPr b="1" i="1" sz="1000">
                        <a:solidFill>
                          <a:schemeClr val="lt2"/>
                        </a:solidFill>
                        <a:latin typeface="Raleway"/>
                        <a:ea typeface="Raleway"/>
                        <a:cs typeface="Raleway"/>
                        <a:sym typeface="Raleway"/>
                      </a:endParaRPr>
                    </a:p>
                  </a:txBody>
                  <a:tcPr marT="54000" marB="54000" marR="91425" marL="91425">
                    <a:lnL cap="flat" cmpd="sng" w="19050">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alpha val="50000"/>
                      </a:srgbClr>
                    </a:solidFill>
                  </a:tcPr>
                </a:tc>
                <a:tc>
                  <a:txBody>
                    <a:bodyPr/>
                    <a:lstStyle/>
                    <a:p>
                      <a:pPr indent="0" lvl="0" marL="0" rtl="0" algn="ctr">
                        <a:spcBef>
                          <a:spcPts val="0"/>
                        </a:spcBef>
                        <a:spcAft>
                          <a:spcPts val="0"/>
                        </a:spcAft>
                        <a:buNone/>
                      </a:pPr>
                      <a:r>
                        <a:rPr i="1" lang="de" sz="1000">
                          <a:solidFill>
                            <a:srgbClr val="FF0000"/>
                          </a:solidFill>
                          <a:latin typeface="Raleway"/>
                          <a:ea typeface="Raleway"/>
                          <a:cs typeface="Raleway"/>
                          <a:sym typeface="Raleway"/>
                        </a:rPr>
                        <a:t>✘</a:t>
                      </a:r>
                      <a:endParaRPr i="1" sz="1000">
                        <a:solidFill>
                          <a:srgbClr val="FF0000"/>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alpha val="50000"/>
                      </a:srgbClr>
                    </a:solidFill>
                  </a:tcPr>
                </a:tc>
                <a:tc>
                  <a:txBody>
                    <a:bodyPr/>
                    <a:lstStyle/>
                    <a:p>
                      <a:pPr indent="0" lvl="0" marL="0" rtl="0" algn="ctr">
                        <a:spcBef>
                          <a:spcPts val="0"/>
                        </a:spcBef>
                        <a:spcAft>
                          <a:spcPts val="0"/>
                        </a:spcAft>
                        <a:buNone/>
                      </a:pPr>
                      <a:r>
                        <a:rPr b="1" i="1" lang="de" sz="1000">
                          <a:solidFill>
                            <a:srgbClr val="6AA84F"/>
                          </a:solidFill>
                          <a:latin typeface="Raleway"/>
                          <a:ea typeface="Raleway"/>
                          <a:cs typeface="Raleway"/>
                          <a:sym typeface="Raleway"/>
                        </a:rPr>
                        <a:t>✓</a:t>
                      </a:r>
                      <a:endParaRPr b="1" i="1" sz="1000">
                        <a:solidFill>
                          <a:srgbClr val="6AA84F"/>
                        </a:solidFill>
                        <a:latin typeface="Raleway"/>
                        <a:ea typeface="Raleway"/>
                        <a:cs typeface="Raleway"/>
                        <a:sym typeface="Raleway"/>
                      </a:endParaRPr>
                    </a:p>
                  </a:txBody>
                  <a:tcPr marT="54000" marB="54000"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alpha val="50000"/>
                      </a:srgb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Inhalt</a:t>
            </a:r>
            <a:endParaRPr u="sng"/>
          </a:p>
        </p:txBody>
      </p:sp>
      <p:sp>
        <p:nvSpPr>
          <p:cNvPr id="310" name="Google Shape;310;p38"/>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
        <p:nvSpPr>
          <p:cNvPr id="311" name="Google Shape;3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Char char="●"/>
            </a:pPr>
            <a:r>
              <a:rPr lang="de"/>
              <a:t>Grundlegendes zum FirstSpirit-Workflow</a:t>
            </a:r>
            <a:endParaRPr/>
          </a:p>
          <a:p>
            <a:pPr indent="-342900" lvl="0" marL="457200" rtl="0" algn="l">
              <a:lnSpc>
                <a:spcPct val="200000"/>
              </a:lnSpc>
              <a:spcBef>
                <a:spcPts val="0"/>
              </a:spcBef>
              <a:spcAft>
                <a:spcPts val="0"/>
              </a:spcAft>
              <a:buClr>
                <a:schemeClr val="dk1"/>
              </a:buClr>
              <a:buSzPts val="1800"/>
              <a:buChar char="●"/>
            </a:pPr>
            <a:r>
              <a:rPr lang="de"/>
              <a:t>BasicWorkflow</a:t>
            </a:r>
            <a:endParaRPr/>
          </a:p>
          <a:p>
            <a:pPr indent="-342900" lvl="0" marL="457200" rtl="0" algn="l">
              <a:lnSpc>
                <a:spcPct val="200000"/>
              </a:lnSpc>
              <a:spcBef>
                <a:spcPts val="0"/>
              </a:spcBef>
              <a:spcAft>
                <a:spcPts val="0"/>
              </a:spcAft>
              <a:buClr>
                <a:schemeClr val="dk1"/>
              </a:buClr>
              <a:buSzPts val="1800"/>
              <a:buChar char="●"/>
            </a:pPr>
            <a:r>
              <a:rPr lang="de"/>
              <a:t>ReportableWorkflow</a:t>
            </a:r>
            <a:endParaRPr/>
          </a:p>
          <a:p>
            <a:pPr indent="-342900" lvl="0" marL="457200" rtl="0" algn="l">
              <a:lnSpc>
                <a:spcPct val="200000"/>
              </a:lnSpc>
              <a:spcBef>
                <a:spcPts val="0"/>
              </a:spcBef>
              <a:spcAft>
                <a:spcPts val="0"/>
              </a:spcAft>
              <a:buClr>
                <a:schemeClr val="dk1"/>
              </a:buClr>
              <a:buSzPts val="1800"/>
              <a:buChar char="●"/>
            </a:pPr>
            <a:r>
              <a:rPr lang="de"/>
              <a:t>BasicWorkflow vs. ReportableWorkflow</a:t>
            </a:r>
            <a:endParaRPr/>
          </a:p>
          <a:p>
            <a:pPr indent="-342900" lvl="0" marL="457200" rtl="0" algn="l">
              <a:lnSpc>
                <a:spcPct val="200000"/>
              </a:lnSpc>
              <a:spcBef>
                <a:spcPts val="0"/>
              </a:spcBef>
              <a:spcAft>
                <a:spcPts val="0"/>
              </a:spcAft>
              <a:buClr>
                <a:schemeClr val="dk1"/>
              </a:buClr>
              <a:buSzPts val="1800"/>
              <a:buChar char="●"/>
            </a:pPr>
            <a:r>
              <a:rPr lang="de"/>
              <a:t>Ausblick ExtendedWorkflow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de"/>
              <a:t>Grundlegendes zum FirstSpirit-Workflow</a:t>
            </a:r>
            <a:endParaRPr/>
          </a:p>
        </p:txBody>
      </p:sp>
      <p:sp>
        <p:nvSpPr>
          <p:cNvPr id="317" name="Google Shape;317;p39"/>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Grundlegendes zum FirstSpirit-Workflow</a:t>
            </a:r>
            <a:endParaRPr u="sng"/>
          </a:p>
        </p:txBody>
      </p:sp>
      <p:sp>
        <p:nvSpPr>
          <p:cNvPr id="323" name="Google Shape;32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de"/>
              <a:t>Workflows haben für alle Unternehmen hohe </a:t>
            </a:r>
            <a:r>
              <a:rPr lang="de"/>
              <a:t>Relevanz</a:t>
            </a:r>
            <a:r>
              <a:rPr lang="de"/>
              <a:t>. Aus Sicht von FirstSpirit sind diese allerdings eigentlich trivial. Ein Workflow in FirstSpirit macht mit dem zu bearbeitenden Objekt eigentlich nichts, unabhängig davon, wie der eigentliche Workflow konstruiert ist. Er kann lediglich Einfluss auf das Eingangsobjekt nehmen. Ein Workflow wird nur durch die Ergänzung von Skripten interessant.</a:t>
            </a:r>
            <a:endParaRPr/>
          </a:p>
        </p:txBody>
      </p:sp>
      <p:sp>
        <p:nvSpPr>
          <p:cNvPr id="324" name="Google Shape;324;p40"/>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a:t>BasicWorkflow</a:t>
            </a:r>
            <a:endParaRPr/>
          </a:p>
        </p:txBody>
      </p:sp>
      <p:sp>
        <p:nvSpPr>
          <p:cNvPr id="330" name="Google Shape;330;p41"/>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Grundlegendes zum FirstSpirit-Workflow</a:t>
            </a:r>
            <a:endParaRPr u="sng"/>
          </a:p>
        </p:txBody>
      </p:sp>
      <p:sp>
        <p:nvSpPr>
          <p:cNvPr id="336" name="Google Shape;336;p42"/>
          <p:cNvSpPr txBox="1"/>
          <p:nvPr>
            <p:ph idx="1" type="body"/>
          </p:nvPr>
        </p:nvSpPr>
        <p:spPr>
          <a:xfrm>
            <a:off x="311700" y="3894550"/>
            <a:ext cx="8520600" cy="674400"/>
          </a:xfrm>
          <a:prstGeom prst="rect">
            <a:avLst/>
          </a:prstGeom>
        </p:spPr>
        <p:txBody>
          <a:bodyPr anchorCtr="0" anchor="t" bIns="91425" lIns="91425" spcFirstLastPara="1" rIns="91425" wrap="square" tIns="91425">
            <a:normAutofit lnSpcReduction="20000"/>
          </a:bodyPr>
          <a:lstStyle/>
          <a:p>
            <a:pPr indent="0" lvl="0" marL="0" rtl="0" algn="ctr">
              <a:lnSpc>
                <a:spcPct val="150000"/>
              </a:lnSpc>
              <a:spcBef>
                <a:spcPts val="0"/>
              </a:spcBef>
              <a:spcAft>
                <a:spcPts val="1200"/>
              </a:spcAft>
              <a:buNone/>
            </a:pPr>
            <a:r>
              <a:rPr lang="de" sz="1400"/>
              <a:t>Egal, was ein Worklfow in seinem Ablauf definiert (z.B. 4-Augen, 6-Augen-Prinzip, usw.), lediglich das Eingangsobjekt kann durch diesen in seinem Status (z.B. </a:t>
            </a:r>
            <a:r>
              <a:rPr i="1" lang="de" sz="1400"/>
              <a:t>freigegeben</a:t>
            </a:r>
            <a:r>
              <a:rPr lang="de" sz="1400"/>
              <a:t>) verändert werden.</a:t>
            </a:r>
            <a:endParaRPr sz="1400"/>
          </a:p>
        </p:txBody>
      </p:sp>
      <p:sp>
        <p:nvSpPr>
          <p:cNvPr id="337" name="Google Shape;337;p42"/>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pic>
        <p:nvPicPr>
          <p:cNvPr id="338" name="Google Shape;338;p42"/>
          <p:cNvPicPr preferRelativeResize="0"/>
          <p:nvPr/>
        </p:nvPicPr>
        <p:blipFill>
          <a:blip r:embed="rId3">
            <a:alphaModFix/>
          </a:blip>
          <a:stretch>
            <a:fillRect/>
          </a:stretch>
        </p:blipFill>
        <p:spPr>
          <a:xfrm>
            <a:off x="3617300" y="1285738"/>
            <a:ext cx="1909402" cy="2572025"/>
          </a:xfrm>
          <a:prstGeom prst="rect">
            <a:avLst/>
          </a:prstGeom>
          <a:noFill/>
          <a:ln>
            <a:noFill/>
          </a:ln>
        </p:spPr>
      </p:pic>
      <p:sp>
        <p:nvSpPr>
          <p:cNvPr id="339" name="Google Shape;339;p42"/>
          <p:cNvSpPr txBox="1"/>
          <p:nvPr/>
        </p:nvSpPr>
        <p:spPr>
          <a:xfrm>
            <a:off x="5829900" y="3396075"/>
            <a:ext cx="313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600" u="sng">
                <a:solidFill>
                  <a:schemeClr val="lt2"/>
                </a:solidFill>
                <a:latin typeface="Raleway"/>
                <a:ea typeface="Raleway"/>
                <a:cs typeface="Raleway"/>
                <a:sym typeface="Raleway"/>
              </a:rPr>
              <a:t>Abb. Workflow Model aus FirstSpirit Online-Documentation</a:t>
            </a:r>
            <a:br>
              <a:rPr lang="de" sz="600">
                <a:solidFill>
                  <a:schemeClr val="lt2"/>
                </a:solidFill>
                <a:latin typeface="Raleway"/>
                <a:ea typeface="Raleway"/>
                <a:cs typeface="Raleway"/>
                <a:sym typeface="Raleway"/>
              </a:rPr>
            </a:br>
            <a:r>
              <a:rPr lang="de" sz="600">
                <a:solidFill>
                  <a:schemeClr val="lt2"/>
                </a:solidFill>
                <a:latin typeface="Raleway"/>
                <a:ea typeface="Raleway"/>
                <a:cs typeface="Raleway"/>
                <a:sym typeface="Raleway"/>
              </a:rPr>
              <a:t>https://docs.e-spirit.com/odfs52/tutorials/workflows/modeling-workfl/more-extensive/index.html</a:t>
            </a:r>
            <a:endParaRPr sz="600">
              <a:solidFill>
                <a:schemeClr val="lt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BasicWorkflow</a:t>
            </a:r>
            <a:endParaRPr u="sng"/>
          </a:p>
        </p:txBody>
      </p:sp>
      <p:sp>
        <p:nvSpPr>
          <p:cNvPr id="345" name="Google Shape;34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de" sz="1600"/>
              <a:t>Der BasicWorkflow ist ein von Crownpeak kostenloses und und öffentlich zur Verfügung gestelltes Modul, um grundlegende Funktionalitäten zum Thema Freigabe und Löschen im Rahmen eines Workflows zur Verfügung zu stellen. Eine Erweiterung durch Kunden ist explizit gestattet und auch gewollt.</a:t>
            </a:r>
            <a:endParaRPr sz="1600"/>
          </a:p>
          <a:p>
            <a:pPr indent="0" lvl="0" marL="0" rtl="0" algn="l">
              <a:lnSpc>
                <a:spcPct val="150000"/>
              </a:lnSpc>
              <a:spcBef>
                <a:spcPts val="1200"/>
              </a:spcBef>
              <a:spcAft>
                <a:spcPts val="0"/>
              </a:spcAft>
              <a:buNone/>
            </a:pPr>
            <a:r>
              <a:rPr lang="de" sz="1600"/>
              <a:t>Die Verwendung erfolgt durch die Einbindung von Skripte, welche an expliziter Stelle im Workflow über API-Bestandteile des Moduls aufrufen. Diese </a:t>
            </a:r>
            <a:r>
              <a:rPr lang="de" sz="1600"/>
              <a:t>API-Bestandteile</a:t>
            </a:r>
            <a:r>
              <a:rPr lang="de" sz="1600"/>
              <a:t> erweitern die Funktionalität, um z.B. abhängige Objekte in den Workflow mit einzubeziehen.</a:t>
            </a:r>
            <a:endParaRPr sz="1600"/>
          </a:p>
          <a:p>
            <a:pPr indent="0" lvl="0" marL="0" rtl="0" algn="l">
              <a:lnSpc>
                <a:spcPct val="150000"/>
              </a:lnSpc>
              <a:spcBef>
                <a:spcPts val="1200"/>
              </a:spcBef>
              <a:spcAft>
                <a:spcPts val="1200"/>
              </a:spcAft>
              <a:buNone/>
            </a:pPr>
            <a:r>
              <a:t/>
            </a:r>
            <a:endParaRPr sz="1600"/>
          </a:p>
        </p:txBody>
      </p:sp>
      <p:sp>
        <p:nvSpPr>
          <p:cNvPr id="346" name="Google Shape;346;p43"/>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u="sng"/>
              <a:t>BasicWorkflow</a:t>
            </a:r>
            <a:endParaRPr u="sng"/>
          </a:p>
        </p:txBody>
      </p:sp>
      <p:sp>
        <p:nvSpPr>
          <p:cNvPr id="352" name="Google Shape;35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de" sz="1600"/>
              <a:t>Das Modul mit seinen API-Bestandteilen steht auf dem gesamten FirstSpirit- Server, in allen Projekten gleichermaßen zur Verfügung. Daraus folgt, dass alle Funktionalitäten aus allen Projekten, mit allen Einzelfällen und Ausnahmen in diesem einem Modul abgehandelt werden müssen.</a:t>
            </a:r>
            <a:endParaRPr sz="1600"/>
          </a:p>
        </p:txBody>
      </p:sp>
      <p:sp>
        <p:nvSpPr>
          <p:cNvPr id="353" name="Google Shape;353;p44"/>
          <p:cNvSpPr txBox="1"/>
          <p:nvPr>
            <p:ph idx="12" type="sldNum"/>
          </p:nvPr>
        </p:nvSpPr>
        <p:spPr>
          <a:xfrm>
            <a:off x="8412600" y="4917551"/>
            <a:ext cx="548700" cy="1230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ontaio">
  <a:themeElements>
    <a:clrScheme name="Simple Light">
      <a:dk1>
        <a:srgbClr val="0086D1"/>
      </a:dk1>
      <a:lt1>
        <a:srgbClr val="840948"/>
      </a:lt1>
      <a:dk2>
        <a:srgbClr val="D47301"/>
      </a:dk2>
      <a:lt2>
        <a:srgbClr val="434343"/>
      </a:lt2>
      <a:accent1>
        <a:srgbClr val="1FC2FF"/>
      </a:accent1>
      <a:accent2>
        <a:srgbClr val="FFAF2F"/>
      </a:accent2>
      <a:accent3>
        <a:srgbClr val="C05D84"/>
      </a:accent3>
      <a:accent4>
        <a:srgbClr val="666666"/>
      </a:accent4>
      <a:accent5>
        <a:srgbClr val="B7B7B7"/>
      </a:accent5>
      <a:accent6>
        <a:srgbClr val="D9D9D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