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Comfortaa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mfortaa-regular.fntdata"/><Relationship Id="rId10" Type="http://schemas.openxmlformats.org/officeDocument/2006/relationships/slide" Target="slides/slide5.xml"/><Relationship Id="rId12" Type="http://schemas.openxmlformats.org/officeDocument/2006/relationships/font" Target="fonts/Comforta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1d62596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1d62596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1d6259690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1d6259690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1d6259690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1d6259690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1d6259690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1d6259690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1d6259690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1d6259690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1"/>
            <a:ext cx="9144000" cy="952500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88521" y="104375"/>
            <a:ext cx="85809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200150"/>
            <a:ext cx="83238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0" y="4594622"/>
            <a:ext cx="9144000" cy="549000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47996" y="817444"/>
            <a:ext cx="9036484" cy="135047"/>
            <a:chOff x="1218340" y="275867"/>
            <a:chExt cx="17715122" cy="567900"/>
          </a:xfrm>
        </p:grpSpPr>
        <p:cxnSp>
          <p:nvCxnSpPr>
            <p:cNvPr id="56" name="Google Shape;56;p13"/>
            <p:cNvCxnSpPr/>
            <p:nvPr/>
          </p:nvCxnSpPr>
          <p:spPr>
            <a:xfrm>
              <a:off x="1218340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" name="Google Shape;57;p13"/>
            <p:cNvCxnSpPr/>
            <p:nvPr/>
          </p:nvCxnSpPr>
          <p:spPr>
            <a:xfrm>
              <a:off x="1367207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13"/>
            <p:cNvCxnSpPr/>
            <p:nvPr/>
          </p:nvCxnSpPr>
          <p:spPr>
            <a:xfrm>
              <a:off x="1516074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1664941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13"/>
            <p:cNvCxnSpPr/>
            <p:nvPr/>
          </p:nvCxnSpPr>
          <p:spPr>
            <a:xfrm>
              <a:off x="1813808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1962675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2111542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" name="Google Shape;63;p13"/>
            <p:cNvCxnSpPr/>
            <p:nvPr/>
          </p:nvCxnSpPr>
          <p:spPr>
            <a:xfrm>
              <a:off x="2260409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2409276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2558143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>
              <a:off x="2707010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" name="Google Shape;67;p13"/>
            <p:cNvCxnSpPr/>
            <p:nvPr/>
          </p:nvCxnSpPr>
          <p:spPr>
            <a:xfrm>
              <a:off x="2855877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Google Shape;68;p13"/>
            <p:cNvCxnSpPr/>
            <p:nvPr/>
          </p:nvCxnSpPr>
          <p:spPr>
            <a:xfrm>
              <a:off x="3004744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" name="Google Shape;69;p13"/>
            <p:cNvCxnSpPr/>
            <p:nvPr/>
          </p:nvCxnSpPr>
          <p:spPr>
            <a:xfrm>
              <a:off x="3153611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" name="Google Shape;70;p13"/>
            <p:cNvCxnSpPr/>
            <p:nvPr/>
          </p:nvCxnSpPr>
          <p:spPr>
            <a:xfrm>
              <a:off x="3302478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13"/>
            <p:cNvCxnSpPr/>
            <p:nvPr/>
          </p:nvCxnSpPr>
          <p:spPr>
            <a:xfrm>
              <a:off x="3451345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" name="Google Shape;72;p13"/>
            <p:cNvCxnSpPr/>
            <p:nvPr/>
          </p:nvCxnSpPr>
          <p:spPr>
            <a:xfrm>
              <a:off x="3600212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13"/>
            <p:cNvCxnSpPr/>
            <p:nvPr/>
          </p:nvCxnSpPr>
          <p:spPr>
            <a:xfrm>
              <a:off x="3749079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13"/>
            <p:cNvCxnSpPr/>
            <p:nvPr/>
          </p:nvCxnSpPr>
          <p:spPr>
            <a:xfrm>
              <a:off x="3897946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13"/>
            <p:cNvCxnSpPr/>
            <p:nvPr/>
          </p:nvCxnSpPr>
          <p:spPr>
            <a:xfrm>
              <a:off x="4046813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13"/>
            <p:cNvCxnSpPr/>
            <p:nvPr/>
          </p:nvCxnSpPr>
          <p:spPr>
            <a:xfrm>
              <a:off x="4195680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13"/>
            <p:cNvCxnSpPr/>
            <p:nvPr/>
          </p:nvCxnSpPr>
          <p:spPr>
            <a:xfrm>
              <a:off x="4344547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13"/>
            <p:cNvCxnSpPr/>
            <p:nvPr/>
          </p:nvCxnSpPr>
          <p:spPr>
            <a:xfrm>
              <a:off x="4493414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13"/>
            <p:cNvCxnSpPr/>
            <p:nvPr/>
          </p:nvCxnSpPr>
          <p:spPr>
            <a:xfrm>
              <a:off x="4642281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13"/>
            <p:cNvCxnSpPr/>
            <p:nvPr/>
          </p:nvCxnSpPr>
          <p:spPr>
            <a:xfrm>
              <a:off x="4791148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13"/>
            <p:cNvCxnSpPr/>
            <p:nvPr/>
          </p:nvCxnSpPr>
          <p:spPr>
            <a:xfrm>
              <a:off x="4940015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13"/>
            <p:cNvCxnSpPr/>
            <p:nvPr/>
          </p:nvCxnSpPr>
          <p:spPr>
            <a:xfrm>
              <a:off x="5088882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13"/>
            <p:cNvCxnSpPr/>
            <p:nvPr/>
          </p:nvCxnSpPr>
          <p:spPr>
            <a:xfrm>
              <a:off x="5237749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13"/>
            <p:cNvCxnSpPr/>
            <p:nvPr/>
          </p:nvCxnSpPr>
          <p:spPr>
            <a:xfrm>
              <a:off x="5386616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13"/>
            <p:cNvCxnSpPr/>
            <p:nvPr/>
          </p:nvCxnSpPr>
          <p:spPr>
            <a:xfrm>
              <a:off x="5535483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5684350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13"/>
            <p:cNvCxnSpPr/>
            <p:nvPr/>
          </p:nvCxnSpPr>
          <p:spPr>
            <a:xfrm>
              <a:off x="5833217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" name="Google Shape;88;p13"/>
            <p:cNvCxnSpPr/>
            <p:nvPr/>
          </p:nvCxnSpPr>
          <p:spPr>
            <a:xfrm>
              <a:off x="5982084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13"/>
            <p:cNvCxnSpPr/>
            <p:nvPr/>
          </p:nvCxnSpPr>
          <p:spPr>
            <a:xfrm>
              <a:off x="6130951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6279818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13"/>
            <p:cNvCxnSpPr/>
            <p:nvPr/>
          </p:nvCxnSpPr>
          <p:spPr>
            <a:xfrm>
              <a:off x="6428685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6577552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6726419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6875286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13"/>
            <p:cNvCxnSpPr/>
            <p:nvPr/>
          </p:nvCxnSpPr>
          <p:spPr>
            <a:xfrm>
              <a:off x="7024153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" name="Google Shape;96;p13"/>
            <p:cNvCxnSpPr/>
            <p:nvPr/>
          </p:nvCxnSpPr>
          <p:spPr>
            <a:xfrm>
              <a:off x="7173020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" name="Google Shape;97;p13"/>
            <p:cNvCxnSpPr/>
            <p:nvPr/>
          </p:nvCxnSpPr>
          <p:spPr>
            <a:xfrm>
              <a:off x="7321887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" name="Google Shape;98;p13"/>
            <p:cNvCxnSpPr/>
            <p:nvPr/>
          </p:nvCxnSpPr>
          <p:spPr>
            <a:xfrm>
              <a:off x="7470754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Google Shape;99;p13"/>
            <p:cNvCxnSpPr/>
            <p:nvPr/>
          </p:nvCxnSpPr>
          <p:spPr>
            <a:xfrm>
              <a:off x="7619621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" name="Google Shape;100;p13"/>
            <p:cNvCxnSpPr/>
            <p:nvPr/>
          </p:nvCxnSpPr>
          <p:spPr>
            <a:xfrm>
              <a:off x="7768488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" name="Google Shape;101;p13"/>
            <p:cNvCxnSpPr/>
            <p:nvPr/>
          </p:nvCxnSpPr>
          <p:spPr>
            <a:xfrm>
              <a:off x="7917355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13"/>
            <p:cNvCxnSpPr/>
            <p:nvPr/>
          </p:nvCxnSpPr>
          <p:spPr>
            <a:xfrm>
              <a:off x="8066222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" name="Google Shape;103;p13"/>
            <p:cNvCxnSpPr/>
            <p:nvPr/>
          </p:nvCxnSpPr>
          <p:spPr>
            <a:xfrm>
              <a:off x="8215089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" name="Google Shape;104;p13"/>
            <p:cNvCxnSpPr/>
            <p:nvPr/>
          </p:nvCxnSpPr>
          <p:spPr>
            <a:xfrm>
              <a:off x="8363956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" name="Google Shape;105;p13"/>
            <p:cNvCxnSpPr/>
            <p:nvPr/>
          </p:nvCxnSpPr>
          <p:spPr>
            <a:xfrm>
              <a:off x="8512823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" name="Google Shape;106;p13"/>
            <p:cNvCxnSpPr/>
            <p:nvPr/>
          </p:nvCxnSpPr>
          <p:spPr>
            <a:xfrm>
              <a:off x="8661690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" name="Google Shape;107;p13"/>
            <p:cNvCxnSpPr/>
            <p:nvPr/>
          </p:nvCxnSpPr>
          <p:spPr>
            <a:xfrm>
              <a:off x="8810557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" name="Google Shape;108;p13"/>
            <p:cNvCxnSpPr/>
            <p:nvPr/>
          </p:nvCxnSpPr>
          <p:spPr>
            <a:xfrm>
              <a:off x="8959424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" name="Google Shape;109;p13"/>
            <p:cNvCxnSpPr/>
            <p:nvPr/>
          </p:nvCxnSpPr>
          <p:spPr>
            <a:xfrm>
              <a:off x="9108291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" name="Google Shape;110;p13"/>
            <p:cNvCxnSpPr/>
            <p:nvPr/>
          </p:nvCxnSpPr>
          <p:spPr>
            <a:xfrm>
              <a:off x="9257158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" name="Google Shape;111;p13"/>
            <p:cNvCxnSpPr/>
            <p:nvPr/>
          </p:nvCxnSpPr>
          <p:spPr>
            <a:xfrm>
              <a:off x="9406025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" name="Google Shape;112;p13"/>
            <p:cNvCxnSpPr/>
            <p:nvPr/>
          </p:nvCxnSpPr>
          <p:spPr>
            <a:xfrm>
              <a:off x="9554892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" name="Google Shape;113;p13"/>
            <p:cNvCxnSpPr/>
            <p:nvPr/>
          </p:nvCxnSpPr>
          <p:spPr>
            <a:xfrm>
              <a:off x="9703759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" name="Google Shape;114;p13"/>
            <p:cNvCxnSpPr/>
            <p:nvPr/>
          </p:nvCxnSpPr>
          <p:spPr>
            <a:xfrm>
              <a:off x="9852626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" name="Google Shape;115;p13"/>
            <p:cNvCxnSpPr/>
            <p:nvPr/>
          </p:nvCxnSpPr>
          <p:spPr>
            <a:xfrm>
              <a:off x="10001493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13"/>
            <p:cNvCxnSpPr/>
            <p:nvPr/>
          </p:nvCxnSpPr>
          <p:spPr>
            <a:xfrm>
              <a:off x="10150360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13"/>
            <p:cNvCxnSpPr/>
            <p:nvPr/>
          </p:nvCxnSpPr>
          <p:spPr>
            <a:xfrm>
              <a:off x="10299227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13"/>
            <p:cNvCxnSpPr/>
            <p:nvPr/>
          </p:nvCxnSpPr>
          <p:spPr>
            <a:xfrm>
              <a:off x="10448094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13"/>
            <p:cNvCxnSpPr/>
            <p:nvPr/>
          </p:nvCxnSpPr>
          <p:spPr>
            <a:xfrm>
              <a:off x="10596961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13"/>
            <p:cNvCxnSpPr/>
            <p:nvPr/>
          </p:nvCxnSpPr>
          <p:spPr>
            <a:xfrm>
              <a:off x="10745828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" name="Google Shape;121;p13"/>
            <p:cNvCxnSpPr/>
            <p:nvPr/>
          </p:nvCxnSpPr>
          <p:spPr>
            <a:xfrm>
              <a:off x="10894695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13"/>
            <p:cNvCxnSpPr/>
            <p:nvPr/>
          </p:nvCxnSpPr>
          <p:spPr>
            <a:xfrm>
              <a:off x="11043562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" name="Google Shape;123;p13"/>
            <p:cNvCxnSpPr/>
            <p:nvPr/>
          </p:nvCxnSpPr>
          <p:spPr>
            <a:xfrm>
              <a:off x="11192429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" name="Google Shape;124;p13"/>
            <p:cNvCxnSpPr/>
            <p:nvPr/>
          </p:nvCxnSpPr>
          <p:spPr>
            <a:xfrm>
              <a:off x="11341296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13"/>
            <p:cNvCxnSpPr/>
            <p:nvPr/>
          </p:nvCxnSpPr>
          <p:spPr>
            <a:xfrm>
              <a:off x="11490163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13"/>
            <p:cNvCxnSpPr/>
            <p:nvPr/>
          </p:nvCxnSpPr>
          <p:spPr>
            <a:xfrm>
              <a:off x="11639030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13"/>
            <p:cNvCxnSpPr/>
            <p:nvPr/>
          </p:nvCxnSpPr>
          <p:spPr>
            <a:xfrm>
              <a:off x="11787897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" name="Google Shape;128;p13"/>
            <p:cNvCxnSpPr/>
            <p:nvPr/>
          </p:nvCxnSpPr>
          <p:spPr>
            <a:xfrm>
              <a:off x="11936764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" name="Google Shape;129;p13"/>
            <p:cNvCxnSpPr/>
            <p:nvPr/>
          </p:nvCxnSpPr>
          <p:spPr>
            <a:xfrm>
              <a:off x="12085631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13"/>
            <p:cNvCxnSpPr/>
            <p:nvPr/>
          </p:nvCxnSpPr>
          <p:spPr>
            <a:xfrm>
              <a:off x="12234498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13"/>
            <p:cNvCxnSpPr/>
            <p:nvPr/>
          </p:nvCxnSpPr>
          <p:spPr>
            <a:xfrm>
              <a:off x="12383365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13"/>
            <p:cNvCxnSpPr/>
            <p:nvPr/>
          </p:nvCxnSpPr>
          <p:spPr>
            <a:xfrm>
              <a:off x="12532232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13"/>
            <p:cNvCxnSpPr/>
            <p:nvPr/>
          </p:nvCxnSpPr>
          <p:spPr>
            <a:xfrm>
              <a:off x="12681099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13"/>
            <p:cNvCxnSpPr/>
            <p:nvPr/>
          </p:nvCxnSpPr>
          <p:spPr>
            <a:xfrm>
              <a:off x="12829966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13"/>
            <p:cNvCxnSpPr/>
            <p:nvPr/>
          </p:nvCxnSpPr>
          <p:spPr>
            <a:xfrm>
              <a:off x="12978833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13"/>
            <p:cNvCxnSpPr/>
            <p:nvPr/>
          </p:nvCxnSpPr>
          <p:spPr>
            <a:xfrm>
              <a:off x="13127700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13"/>
            <p:cNvCxnSpPr/>
            <p:nvPr/>
          </p:nvCxnSpPr>
          <p:spPr>
            <a:xfrm>
              <a:off x="13276567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13"/>
            <p:cNvCxnSpPr/>
            <p:nvPr/>
          </p:nvCxnSpPr>
          <p:spPr>
            <a:xfrm>
              <a:off x="13425434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13"/>
            <p:cNvCxnSpPr/>
            <p:nvPr/>
          </p:nvCxnSpPr>
          <p:spPr>
            <a:xfrm>
              <a:off x="13574302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13"/>
            <p:cNvCxnSpPr/>
            <p:nvPr/>
          </p:nvCxnSpPr>
          <p:spPr>
            <a:xfrm>
              <a:off x="13723169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13"/>
            <p:cNvCxnSpPr/>
            <p:nvPr/>
          </p:nvCxnSpPr>
          <p:spPr>
            <a:xfrm>
              <a:off x="13872034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13"/>
            <p:cNvCxnSpPr/>
            <p:nvPr/>
          </p:nvCxnSpPr>
          <p:spPr>
            <a:xfrm>
              <a:off x="14020902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13"/>
            <p:cNvCxnSpPr/>
            <p:nvPr/>
          </p:nvCxnSpPr>
          <p:spPr>
            <a:xfrm>
              <a:off x="14169769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13"/>
            <p:cNvCxnSpPr/>
            <p:nvPr/>
          </p:nvCxnSpPr>
          <p:spPr>
            <a:xfrm>
              <a:off x="14318636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13"/>
            <p:cNvCxnSpPr/>
            <p:nvPr/>
          </p:nvCxnSpPr>
          <p:spPr>
            <a:xfrm>
              <a:off x="14467503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13"/>
            <p:cNvCxnSpPr/>
            <p:nvPr/>
          </p:nvCxnSpPr>
          <p:spPr>
            <a:xfrm>
              <a:off x="14616370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" name="Google Shape;147;p13"/>
            <p:cNvCxnSpPr/>
            <p:nvPr/>
          </p:nvCxnSpPr>
          <p:spPr>
            <a:xfrm>
              <a:off x="14765238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13"/>
            <p:cNvCxnSpPr/>
            <p:nvPr/>
          </p:nvCxnSpPr>
          <p:spPr>
            <a:xfrm>
              <a:off x="14914105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13"/>
            <p:cNvCxnSpPr/>
            <p:nvPr/>
          </p:nvCxnSpPr>
          <p:spPr>
            <a:xfrm>
              <a:off x="15062970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" name="Google Shape;150;p13"/>
            <p:cNvCxnSpPr/>
            <p:nvPr/>
          </p:nvCxnSpPr>
          <p:spPr>
            <a:xfrm>
              <a:off x="15211838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13"/>
            <p:cNvCxnSpPr/>
            <p:nvPr/>
          </p:nvCxnSpPr>
          <p:spPr>
            <a:xfrm>
              <a:off x="15360705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" name="Google Shape;152;p13"/>
            <p:cNvCxnSpPr/>
            <p:nvPr/>
          </p:nvCxnSpPr>
          <p:spPr>
            <a:xfrm>
              <a:off x="15509572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" name="Google Shape;153;p13"/>
            <p:cNvCxnSpPr/>
            <p:nvPr/>
          </p:nvCxnSpPr>
          <p:spPr>
            <a:xfrm>
              <a:off x="15658439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13"/>
            <p:cNvCxnSpPr/>
            <p:nvPr/>
          </p:nvCxnSpPr>
          <p:spPr>
            <a:xfrm>
              <a:off x="15807306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13"/>
            <p:cNvCxnSpPr/>
            <p:nvPr/>
          </p:nvCxnSpPr>
          <p:spPr>
            <a:xfrm>
              <a:off x="15956173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13"/>
            <p:cNvCxnSpPr/>
            <p:nvPr/>
          </p:nvCxnSpPr>
          <p:spPr>
            <a:xfrm>
              <a:off x="16105041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13"/>
            <p:cNvCxnSpPr/>
            <p:nvPr/>
          </p:nvCxnSpPr>
          <p:spPr>
            <a:xfrm>
              <a:off x="16253906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13"/>
            <p:cNvCxnSpPr/>
            <p:nvPr/>
          </p:nvCxnSpPr>
          <p:spPr>
            <a:xfrm>
              <a:off x="16402773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13"/>
            <p:cNvCxnSpPr/>
            <p:nvPr/>
          </p:nvCxnSpPr>
          <p:spPr>
            <a:xfrm>
              <a:off x="16551641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" name="Google Shape;160;p13"/>
            <p:cNvCxnSpPr/>
            <p:nvPr/>
          </p:nvCxnSpPr>
          <p:spPr>
            <a:xfrm>
              <a:off x="16700508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" name="Google Shape;161;p13"/>
            <p:cNvCxnSpPr/>
            <p:nvPr/>
          </p:nvCxnSpPr>
          <p:spPr>
            <a:xfrm>
              <a:off x="16849375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13"/>
            <p:cNvCxnSpPr/>
            <p:nvPr/>
          </p:nvCxnSpPr>
          <p:spPr>
            <a:xfrm>
              <a:off x="16998242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p13"/>
            <p:cNvCxnSpPr/>
            <p:nvPr/>
          </p:nvCxnSpPr>
          <p:spPr>
            <a:xfrm>
              <a:off x="17147109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" name="Google Shape;164;p13"/>
            <p:cNvCxnSpPr/>
            <p:nvPr/>
          </p:nvCxnSpPr>
          <p:spPr>
            <a:xfrm>
              <a:off x="17295977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13"/>
            <p:cNvCxnSpPr/>
            <p:nvPr/>
          </p:nvCxnSpPr>
          <p:spPr>
            <a:xfrm>
              <a:off x="17444844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13"/>
            <p:cNvCxnSpPr/>
            <p:nvPr/>
          </p:nvCxnSpPr>
          <p:spPr>
            <a:xfrm>
              <a:off x="17593709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" name="Google Shape;167;p13"/>
            <p:cNvCxnSpPr/>
            <p:nvPr/>
          </p:nvCxnSpPr>
          <p:spPr>
            <a:xfrm>
              <a:off x="17742577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13"/>
            <p:cNvCxnSpPr/>
            <p:nvPr/>
          </p:nvCxnSpPr>
          <p:spPr>
            <a:xfrm>
              <a:off x="17891444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13"/>
            <p:cNvCxnSpPr/>
            <p:nvPr/>
          </p:nvCxnSpPr>
          <p:spPr>
            <a:xfrm>
              <a:off x="18040311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13"/>
            <p:cNvCxnSpPr/>
            <p:nvPr/>
          </p:nvCxnSpPr>
          <p:spPr>
            <a:xfrm>
              <a:off x="18189178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13"/>
            <p:cNvCxnSpPr/>
            <p:nvPr/>
          </p:nvCxnSpPr>
          <p:spPr>
            <a:xfrm>
              <a:off x="18338045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13"/>
            <p:cNvCxnSpPr/>
            <p:nvPr/>
          </p:nvCxnSpPr>
          <p:spPr>
            <a:xfrm>
              <a:off x="18486913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13"/>
            <p:cNvCxnSpPr/>
            <p:nvPr/>
          </p:nvCxnSpPr>
          <p:spPr>
            <a:xfrm>
              <a:off x="18635780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13"/>
            <p:cNvCxnSpPr/>
            <p:nvPr/>
          </p:nvCxnSpPr>
          <p:spPr>
            <a:xfrm>
              <a:off x="18784645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" name="Google Shape;175;p13"/>
            <p:cNvCxnSpPr/>
            <p:nvPr/>
          </p:nvCxnSpPr>
          <p:spPr>
            <a:xfrm>
              <a:off x="18933463" y="275867"/>
              <a:ext cx="0" cy="5679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Y:\IMMAGINE _COORDINATA_2014\PPT\modello1\loghi_PNG\03_Polimi_logotipo_bandiera-1riga.png" id="176" name="Google Shape;17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4898" y="4759784"/>
            <a:ext cx="2085093" cy="21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idx="1" type="body"/>
          </p:nvPr>
        </p:nvSpPr>
        <p:spPr>
          <a:xfrm>
            <a:off x="64750" y="1058200"/>
            <a:ext cx="83238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40"/>
              </a:spcBef>
              <a:spcAft>
                <a:spcPts val="0"/>
              </a:spcAft>
              <a:buNone/>
            </a:pPr>
            <a:r>
              <a:rPr b="1" lang="it" sz="3300">
                <a:latin typeface="Comfortaa"/>
                <a:ea typeface="Comfortaa"/>
                <a:cs typeface="Comfortaa"/>
                <a:sym typeface="Comfortaa"/>
              </a:rPr>
              <a:t>BIP-PROJECT </a:t>
            </a:r>
            <a:endParaRPr b="1" sz="3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DATA MINING 2020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Alessandro Contini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Enrico Voltan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Luca Cellamare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25" y="1114325"/>
            <a:ext cx="4360699" cy="32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5"/>
          <p:cNvSpPr txBox="1"/>
          <p:nvPr/>
        </p:nvSpPr>
        <p:spPr>
          <a:xfrm>
            <a:off x="282475" y="302575"/>
            <a:ext cx="579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DATASET EXPLORATION</a:t>
            </a:r>
            <a:endParaRPr b="1" sz="17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88" name="Google Shape;1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824" y="1327588"/>
            <a:ext cx="4375176" cy="2704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/>
        </p:nvSpPr>
        <p:spPr>
          <a:xfrm>
            <a:off x="282475" y="302575"/>
            <a:ext cx="579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APPEARANCES CAN BE DECEPTIVE</a:t>
            </a:r>
            <a:endParaRPr b="1" sz="17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FFFFFF"/>
              </a:solidFill>
            </a:endParaRPr>
          </a:p>
        </p:txBody>
      </p:sp>
      <p:pic>
        <p:nvPicPr>
          <p:cNvPr id="194" name="Google Shape;1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9350"/>
            <a:ext cx="4490199" cy="30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499" y="1290725"/>
            <a:ext cx="4349001" cy="2995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/>
          <p:nvPr/>
        </p:nvSpPr>
        <p:spPr>
          <a:xfrm>
            <a:off x="305600" y="289850"/>
            <a:ext cx="579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OUR SOLUTIONS: AVERAGING AND STACKING</a:t>
            </a:r>
            <a:endParaRPr b="1" sz="17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375750" y="1285875"/>
            <a:ext cx="1911900" cy="561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XGBOOST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fit train -&gt; predict test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375750" y="2287100"/>
            <a:ext cx="1911900" cy="561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RANDOM FOREST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fit </a:t>
            </a:r>
            <a:r>
              <a:rPr lang="it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train -&gt; predict test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375750" y="3288325"/>
            <a:ext cx="1911900" cy="561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EXTRA TREES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fit train -&gt; predic test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2712750" y="2212700"/>
            <a:ext cx="1525800" cy="709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AVERAGE PREDICTIONS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05" name="Google Shape;205;p17"/>
          <p:cNvCxnSpPr>
            <a:stCxn id="201" idx="3"/>
            <a:endCxn id="204" idx="0"/>
          </p:cNvCxnSpPr>
          <p:nvPr/>
        </p:nvCxnSpPr>
        <p:spPr>
          <a:xfrm>
            <a:off x="2287650" y="1566375"/>
            <a:ext cx="1188000" cy="6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17"/>
          <p:cNvCxnSpPr>
            <a:stCxn id="202" idx="3"/>
            <a:endCxn id="204" idx="1"/>
          </p:cNvCxnSpPr>
          <p:nvPr/>
        </p:nvCxnSpPr>
        <p:spPr>
          <a:xfrm>
            <a:off x="2287650" y="2567600"/>
            <a:ext cx="42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17"/>
          <p:cNvCxnSpPr>
            <a:stCxn id="203" idx="3"/>
            <a:endCxn id="204" idx="2"/>
          </p:cNvCxnSpPr>
          <p:nvPr/>
        </p:nvCxnSpPr>
        <p:spPr>
          <a:xfrm flipH="1" rot="10800000">
            <a:off x="2287650" y="2922625"/>
            <a:ext cx="1188000" cy="6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17"/>
          <p:cNvSpPr/>
          <p:nvPr/>
        </p:nvSpPr>
        <p:spPr>
          <a:xfrm>
            <a:off x="6924325" y="1285875"/>
            <a:ext cx="1911900" cy="646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XGBOOST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mfortaa"/>
                <a:ea typeface="Comfortaa"/>
                <a:cs typeface="Comfortaa"/>
                <a:sym typeface="Comfortaa"/>
              </a:rPr>
              <a:t>cross predict train and predict test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4663650" y="2212700"/>
            <a:ext cx="2335800" cy="709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RANDOM FOREST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mfortaa"/>
                <a:ea typeface="Comfortaa"/>
                <a:cs typeface="Comfortaa"/>
                <a:sym typeface="Comfortaa"/>
              </a:rPr>
              <a:t>fit train predictions -&gt; predict test predictions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10" name="Google Shape;210;p17"/>
          <p:cNvCxnSpPr>
            <a:stCxn id="208" idx="1"/>
            <a:endCxn id="209" idx="0"/>
          </p:cNvCxnSpPr>
          <p:nvPr/>
        </p:nvCxnSpPr>
        <p:spPr>
          <a:xfrm flipH="1">
            <a:off x="5831425" y="1608975"/>
            <a:ext cx="1092900" cy="60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7"/>
          <p:cNvCxnSpPr>
            <a:stCxn id="212" idx="1"/>
            <a:endCxn id="209" idx="2"/>
          </p:cNvCxnSpPr>
          <p:nvPr/>
        </p:nvCxnSpPr>
        <p:spPr>
          <a:xfrm rot="10800000">
            <a:off x="5831425" y="2922625"/>
            <a:ext cx="1092900" cy="60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17"/>
          <p:cNvSpPr/>
          <p:nvPr/>
        </p:nvSpPr>
        <p:spPr>
          <a:xfrm>
            <a:off x="6924325" y="3203125"/>
            <a:ext cx="1911900" cy="646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EXTRA TREES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mfortaa"/>
                <a:ea typeface="Comfortaa"/>
                <a:cs typeface="Comfortaa"/>
                <a:sym typeface="Comfortaa"/>
              </a:rPr>
              <a:t>cross predict train and predict test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/>
        </p:nvSpPr>
        <p:spPr>
          <a:xfrm>
            <a:off x="1644850" y="1651725"/>
            <a:ext cx="6027000" cy="16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THANK YOU FOR YOUR ATTENTION</a:t>
            </a:r>
            <a:endParaRPr b="1"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