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FB8A-8315-466F-8139-39037063949C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BC4BF-E7F1-4060-BCA3-7D63A0C8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C4BF-E7F1-4060-BCA3-7D63A0C89B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C4BF-E7F1-4060-BCA3-7D63A0C89B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BC4BF-E7F1-4060-BCA3-7D63A0C89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CF2BF-DECD-4AF4-A8FC-0A81274A0210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0BD4-446D-4AF2-BFAD-05ADEBE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400050" y="2695575"/>
            <a:ext cx="1504950" cy="9239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4125" y="304800"/>
            <a:ext cx="6029325" cy="21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Batch Layer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2971801" y="1023732"/>
            <a:ext cx="1073426" cy="725557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179" y="1068457"/>
            <a:ext cx="2283309" cy="636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Processor</a:t>
            </a:r>
            <a:endParaRPr lang="en-US" dirty="0"/>
          </a:p>
        </p:txBody>
      </p:sp>
      <p:cxnSp>
        <p:nvCxnSpPr>
          <p:cNvPr id="10" name="Curved Connector 9"/>
          <p:cNvCxnSpPr>
            <a:stCxn id="5" idx="3"/>
            <a:endCxn id="7" idx="2"/>
          </p:cNvCxnSpPr>
          <p:nvPr/>
        </p:nvCxnSpPr>
        <p:spPr>
          <a:xfrm flipV="1">
            <a:off x="1905000" y="1386511"/>
            <a:ext cx="1066801" cy="177102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8" idx="1"/>
          </p:cNvCxnSpPr>
          <p:nvPr/>
        </p:nvCxnSpPr>
        <p:spPr>
          <a:xfrm flipV="1">
            <a:off x="4045227" y="1386510"/>
            <a:ext cx="4499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24125" y="3876261"/>
            <a:ext cx="6029325" cy="2124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Speed Layer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22103" y="4789004"/>
            <a:ext cx="2283309" cy="636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Processor</a:t>
            </a:r>
            <a:endParaRPr lang="en-US" dirty="0"/>
          </a:p>
        </p:txBody>
      </p:sp>
      <p:sp>
        <p:nvSpPr>
          <p:cNvPr id="19" name="Flowchart: Document 18"/>
          <p:cNvSpPr/>
          <p:nvPr/>
        </p:nvSpPr>
        <p:spPr>
          <a:xfrm>
            <a:off x="7017026" y="477078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View</a:t>
            </a:r>
            <a:endParaRPr lang="en-US" dirty="0"/>
          </a:p>
        </p:txBody>
      </p:sp>
      <p:sp>
        <p:nvSpPr>
          <p:cNvPr id="20" name="Flowchart: Document 19"/>
          <p:cNvSpPr/>
          <p:nvPr/>
        </p:nvSpPr>
        <p:spPr>
          <a:xfrm>
            <a:off x="7017026" y="1596162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View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7285383" y="1292089"/>
            <a:ext cx="47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/>
          <p:cNvCxnSpPr>
            <a:stCxn id="8" idx="3"/>
            <a:endCxn id="19" idx="1"/>
          </p:cNvCxnSpPr>
          <p:nvPr/>
        </p:nvCxnSpPr>
        <p:spPr>
          <a:xfrm flipV="1">
            <a:off x="6778488" y="844826"/>
            <a:ext cx="238538" cy="54168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3"/>
            <a:endCxn id="20" idx="1"/>
          </p:cNvCxnSpPr>
          <p:nvPr/>
        </p:nvCxnSpPr>
        <p:spPr>
          <a:xfrm>
            <a:off x="6778488" y="1386510"/>
            <a:ext cx="238538" cy="5774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3"/>
            <a:endCxn id="16" idx="1"/>
          </p:cNvCxnSpPr>
          <p:nvPr/>
        </p:nvCxnSpPr>
        <p:spPr>
          <a:xfrm>
            <a:off x="1905000" y="3157538"/>
            <a:ext cx="1017103" cy="19495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7017026" y="4122565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</a:t>
            </a:r>
            <a:endParaRPr lang="en-US" dirty="0"/>
          </a:p>
        </p:txBody>
      </p:sp>
      <p:sp>
        <p:nvSpPr>
          <p:cNvPr id="36" name="Flowchart: Document 35"/>
          <p:cNvSpPr/>
          <p:nvPr/>
        </p:nvSpPr>
        <p:spPr>
          <a:xfrm>
            <a:off x="7017026" y="5241649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</a:t>
            </a:r>
            <a:endParaRPr lang="en-US" dirty="0"/>
          </a:p>
        </p:txBody>
      </p:sp>
      <p:cxnSp>
        <p:nvCxnSpPr>
          <p:cNvPr id="37" name="Curved Connector 36"/>
          <p:cNvCxnSpPr>
            <a:stCxn id="16" idx="3"/>
            <a:endCxn id="35" idx="1"/>
          </p:cNvCxnSpPr>
          <p:nvPr/>
        </p:nvCxnSpPr>
        <p:spPr>
          <a:xfrm flipV="1">
            <a:off x="5205412" y="4490313"/>
            <a:ext cx="1811614" cy="61674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6" idx="3"/>
            <a:endCxn id="36" idx="1"/>
          </p:cNvCxnSpPr>
          <p:nvPr/>
        </p:nvCxnSpPr>
        <p:spPr>
          <a:xfrm>
            <a:off x="5205412" y="5107057"/>
            <a:ext cx="1811614" cy="50234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xplosion 1 42"/>
          <p:cNvSpPr/>
          <p:nvPr/>
        </p:nvSpPr>
        <p:spPr>
          <a:xfrm>
            <a:off x="9382539" y="1313104"/>
            <a:ext cx="1997765" cy="177082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4" name="Explosion 1 43"/>
          <p:cNvSpPr/>
          <p:nvPr/>
        </p:nvSpPr>
        <p:spPr>
          <a:xfrm>
            <a:off x="9382539" y="3587405"/>
            <a:ext cx="1997765" cy="177082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19" idx="3"/>
            <a:endCxn id="43" idx="1"/>
          </p:cNvCxnSpPr>
          <p:nvPr/>
        </p:nvCxnSpPr>
        <p:spPr>
          <a:xfrm>
            <a:off x="8100391" y="844826"/>
            <a:ext cx="1282148" cy="1174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</p:cNvCxnSpPr>
          <p:nvPr/>
        </p:nvCxnSpPr>
        <p:spPr>
          <a:xfrm flipV="1">
            <a:off x="8100391" y="2487661"/>
            <a:ext cx="1282148" cy="2002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  <a:endCxn id="44" idx="1"/>
          </p:cNvCxnSpPr>
          <p:nvPr/>
        </p:nvCxnSpPr>
        <p:spPr>
          <a:xfrm>
            <a:off x="8100391" y="1963910"/>
            <a:ext cx="1282148" cy="2329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6" idx="3"/>
          </p:cNvCxnSpPr>
          <p:nvPr/>
        </p:nvCxnSpPr>
        <p:spPr>
          <a:xfrm flipV="1">
            <a:off x="8100391" y="4789004"/>
            <a:ext cx="1282148" cy="820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925917" y="120512"/>
            <a:ext cx="1902723" cy="6469131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Serving Layer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7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400050" y="2695575"/>
            <a:ext cx="1504950" cy="923925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24125" y="1938138"/>
            <a:ext cx="6029325" cy="21240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Speed Layer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22103" y="2850881"/>
            <a:ext cx="2283309" cy="636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 Processor</a:t>
            </a:r>
            <a:endParaRPr lang="en-US" dirty="0"/>
          </a:p>
        </p:txBody>
      </p:sp>
      <p:sp>
        <p:nvSpPr>
          <p:cNvPr id="35" name="Flowchart: Document 34"/>
          <p:cNvSpPr/>
          <p:nvPr/>
        </p:nvSpPr>
        <p:spPr>
          <a:xfrm>
            <a:off x="7017026" y="2184442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</a:t>
            </a:r>
            <a:endParaRPr lang="en-US" dirty="0"/>
          </a:p>
        </p:txBody>
      </p:sp>
      <p:sp>
        <p:nvSpPr>
          <p:cNvPr id="36" name="Flowchart: Document 35"/>
          <p:cNvSpPr/>
          <p:nvPr/>
        </p:nvSpPr>
        <p:spPr>
          <a:xfrm>
            <a:off x="7017026" y="3303526"/>
            <a:ext cx="1083365" cy="735496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View</a:t>
            </a:r>
            <a:endParaRPr lang="en-US" dirty="0"/>
          </a:p>
        </p:txBody>
      </p:sp>
      <p:cxnSp>
        <p:nvCxnSpPr>
          <p:cNvPr id="37" name="Curved Connector 36"/>
          <p:cNvCxnSpPr>
            <a:stCxn id="16" idx="3"/>
            <a:endCxn id="35" idx="1"/>
          </p:cNvCxnSpPr>
          <p:nvPr/>
        </p:nvCxnSpPr>
        <p:spPr>
          <a:xfrm flipV="1">
            <a:off x="5205412" y="2552190"/>
            <a:ext cx="1811614" cy="61674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6" idx="3"/>
            <a:endCxn id="36" idx="1"/>
          </p:cNvCxnSpPr>
          <p:nvPr/>
        </p:nvCxnSpPr>
        <p:spPr>
          <a:xfrm>
            <a:off x="5205412" y="3168934"/>
            <a:ext cx="1811614" cy="50234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xplosion 1 42"/>
          <p:cNvSpPr/>
          <p:nvPr/>
        </p:nvSpPr>
        <p:spPr>
          <a:xfrm>
            <a:off x="9382539" y="1511887"/>
            <a:ext cx="1997765" cy="177082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4" name="Explosion 1 43"/>
          <p:cNvSpPr/>
          <p:nvPr/>
        </p:nvSpPr>
        <p:spPr>
          <a:xfrm>
            <a:off x="9382539" y="3587405"/>
            <a:ext cx="1997765" cy="1770822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5" idx="3"/>
            <a:endCxn id="16" idx="1"/>
          </p:cNvCxnSpPr>
          <p:nvPr/>
        </p:nvCxnSpPr>
        <p:spPr>
          <a:xfrm>
            <a:off x="1905000" y="3157538"/>
            <a:ext cx="1017103" cy="11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3"/>
            <a:endCxn id="43" idx="1"/>
          </p:cNvCxnSpPr>
          <p:nvPr/>
        </p:nvCxnSpPr>
        <p:spPr>
          <a:xfrm flipV="1">
            <a:off x="8100391" y="2218166"/>
            <a:ext cx="1282148" cy="334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3"/>
            <a:endCxn id="44" idx="1"/>
          </p:cNvCxnSpPr>
          <p:nvPr/>
        </p:nvCxnSpPr>
        <p:spPr>
          <a:xfrm>
            <a:off x="8100391" y="3671274"/>
            <a:ext cx="1282148" cy="62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727133" y="1719470"/>
            <a:ext cx="1902723" cy="2663687"/>
          </a:xfrm>
          <a:prstGeom prst="rect">
            <a:avLst/>
          </a:prstGeom>
          <a:solidFill>
            <a:schemeClr val="accent3">
              <a:alpha val="5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Serving Layer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1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Awad</dc:creator>
  <cp:lastModifiedBy>Ahmad Awad</cp:lastModifiedBy>
  <cp:revision>8</cp:revision>
  <dcterms:created xsi:type="dcterms:W3CDTF">2019-12-26T11:19:35Z</dcterms:created>
  <dcterms:modified xsi:type="dcterms:W3CDTF">2019-12-26T12:09:55Z</dcterms:modified>
</cp:coreProperties>
</file>