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72" r:id="rId1"/>
  </p:sldMasterIdLst>
  <p:notesMasterIdLst>
    <p:notesMasterId r:id="rId31"/>
  </p:notesMasterIdLst>
  <p:sldIdLst>
    <p:sldId id="271" r:id="rId2"/>
    <p:sldId id="1165" r:id="rId3"/>
    <p:sldId id="379" r:id="rId4"/>
    <p:sldId id="1203" r:id="rId5"/>
    <p:sldId id="1167" r:id="rId6"/>
    <p:sldId id="1198" r:id="rId7"/>
    <p:sldId id="1197" r:id="rId8"/>
    <p:sldId id="1196" r:id="rId9"/>
    <p:sldId id="1168" r:id="rId10"/>
    <p:sldId id="1175" r:id="rId11"/>
    <p:sldId id="1199" r:id="rId12"/>
    <p:sldId id="1202" r:id="rId13"/>
    <p:sldId id="1200" r:id="rId14"/>
    <p:sldId id="1201" r:id="rId15"/>
    <p:sldId id="1146" r:id="rId16"/>
    <p:sldId id="1176" r:id="rId17"/>
    <p:sldId id="385" r:id="rId18"/>
    <p:sldId id="386" r:id="rId19"/>
    <p:sldId id="1171" r:id="rId20"/>
    <p:sldId id="396" r:id="rId21"/>
    <p:sldId id="397" r:id="rId22"/>
    <p:sldId id="1179" r:id="rId23"/>
    <p:sldId id="1180" r:id="rId24"/>
    <p:sldId id="1181" r:id="rId25"/>
    <p:sldId id="1182" r:id="rId26"/>
    <p:sldId id="376" r:id="rId27"/>
    <p:sldId id="375" r:id="rId28"/>
    <p:sldId id="1186" r:id="rId29"/>
    <p:sldId id="1192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Helvetica Neue" panose="02000503000000020004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FF"/>
    <a:srgbClr val="484851"/>
    <a:srgbClr val="202024"/>
    <a:srgbClr val="C09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15"/>
    <p:restoredTop sz="95940"/>
  </p:normalViewPr>
  <p:slideViewPr>
    <p:cSldViewPr snapToGrid="0">
      <p:cViewPr>
        <p:scale>
          <a:sx n="170" d="100"/>
          <a:sy n="170" d="100"/>
        </p:scale>
        <p:origin x="336" y="7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4ceba277f3_0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g4ceba277f3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4959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4ceba277f3_0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g4ceba277f3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3953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687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29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4ceba277f3_0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g4ceba277f3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0411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4ceba277f3_0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g4ceba277f3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253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luxDays - Content Dark">
  <p:cSld name="InfluxDays - Content Dar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02025"/>
          </a:solidFill>
          <a:ln>
            <a:noFill/>
          </a:ln>
          <a:effectLst>
            <a:outerShdw blurRad="177800" algn="tl" rotWithShape="0">
              <a:srgbClr val="5CBB47">
                <a:alpha val="4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463540" y="609601"/>
            <a:ext cx="8208392" cy="58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elvetica Neue"/>
              <a:buNone/>
              <a:defRPr sz="21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463541" y="1244339"/>
            <a:ext cx="8208348" cy="339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▫︎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 dirty="0"/>
          </a:p>
        </p:txBody>
      </p:sp>
      <p:sp>
        <p:nvSpPr>
          <p:cNvPr id="29" name="Footer Placeholder 1">
            <a:extLst>
              <a:ext uri="{FF2B5EF4-FFF2-40B4-BE49-F238E27FC236}">
                <a16:creationId xmlns:a16="http://schemas.microsoft.com/office/drawing/2014/main" id="{0989D772-C820-0946-B7D7-A8BF79717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7148" y="4773891"/>
            <a:ext cx="6808003" cy="268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GB"/>
              <a:t>E. Della Valle, M. Balduini, &amp; R. Tommasini - Influx Days - Virtual - 2020</a:t>
            </a:r>
            <a:endParaRPr lang="en-GB" dirty="0"/>
          </a:p>
        </p:txBody>
      </p:sp>
      <p:sp>
        <p:nvSpPr>
          <p:cNvPr id="30" name="Slide Number Placeholder 2">
            <a:extLst>
              <a:ext uri="{FF2B5EF4-FFF2-40B4-BE49-F238E27FC236}">
                <a16:creationId xmlns:a16="http://schemas.microsoft.com/office/drawing/2014/main" id="{5825A8A2-2DC3-DF42-AC57-62070F4AE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65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D80EDDC-E38A-944F-B9CB-B0C6554768E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1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31581" y="179294"/>
            <a:ext cx="8192157" cy="80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2C2C3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 dirty="0"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31581" y="1077556"/>
            <a:ext cx="8192157" cy="3518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C2C38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2C2C3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Helvetica Neue"/>
              <a:buChar char="–"/>
              <a:defRPr sz="1800" b="0" i="0" u="none" strike="noStrike" cap="none">
                <a:solidFill>
                  <a:srgbClr val="2C2C3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2C38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2C2C3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2C38"/>
              </a:buClr>
              <a:buSzPts val="1400"/>
              <a:buFont typeface="Merriweather Sans"/>
              <a:buChar char="▫︎"/>
              <a:defRPr sz="1400" b="0" i="0" u="none" strike="noStrike" cap="none">
                <a:solidFill>
                  <a:srgbClr val="2C2C3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2C38"/>
              </a:buClr>
              <a:buSzPts val="1400"/>
              <a:buFont typeface="Arial"/>
              <a:buChar char="-"/>
              <a:defRPr sz="1400" b="0" i="0" u="none" strike="noStrike" cap="none">
                <a:solidFill>
                  <a:srgbClr val="2C2C3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957BB0-9745-214B-AA80-A5FC73F12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581" y="4767263"/>
            <a:ext cx="658516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E. Della Valle, M. Balduini, &amp; R. Tommasini - Influx Days - Virtual - 2020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244849-21C0-C348-A491-B5C25A6E2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67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80EDDC-E38A-944F-B9CB-B0C6554768E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D6F8E-FDD8-534C-B7D9-E2CFD311B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541" y="1244339"/>
            <a:ext cx="8208348" cy="3391161"/>
          </a:xfrm>
        </p:spPr>
        <p:txBody>
          <a:bodyPr/>
          <a:lstStyle/>
          <a:p>
            <a:endParaRPr lang="en-US" sz="1900" noProof="0" dirty="0"/>
          </a:p>
          <a:p>
            <a:r>
              <a:rPr lang="en-US" sz="1900" noProof="0" dirty="0"/>
              <a:t>Every Flux query needs:</a:t>
            </a:r>
          </a:p>
          <a:p>
            <a:pPr lvl="1"/>
            <a:r>
              <a:rPr lang="en-US" sz="1900" noProof="0" dirty="0">
                <a:solidFill>
                  <a:schemeClr val="accent5"/>
                </a:solidFill>
              </a:rPr>
              <a:t>data source</a:t>
            </a:r>
          </a:p>
          <a:p>
            <a:pPr lvl="1"/>
            <a:r>
              <a:rPr lang="en-US" sz="1900" noProof="0" dirty="0">
                <a:solidFill>
                  <a:schemeClr val="accent6"/>
                </a:solidFill>
              </a:rPr>
              <a:t>time range </a:t>
            </a:r>
          </a:p>
          <a:p>
            <a:pPr lvl="1"/>
            <a:r>
              <a:rPr lang="en-US" sz="1900" noProof="0" dirty="0">
                <a:solidFill>
                  <a:schemeClr val="accent2"/>
                </a:solidFill>
              </a:rPr>
              <a:t>data filters</a:t>
            </a:r>
            <a:endParaRPr lang="en-US" sz="1900" noProof="0" dirty="0">
              <a:solidFill>
                <a:srgbClr val="2C2C38"/>
              </a:solidFill>
            </a:endParaRPr>
          </a:p>
        </p:txBody>
      </p:sp>
      <p:sp>
        <p:nvSpPr>
          <p:cNvPr id="813" name="Google Shape;813;p93"/>
          <p:cNvSpPr txBox="1"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noProof="0" dirty="0"/>
              <a:t>Basic </a:t>
            </a:r>
            <a:r>
              <a:rPr lang="en-GB" dirty="0"/>
              <a:t>Flux Language Elements</a:t>
            </a:r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44C16D-11A2-8240-82C9-9918059691E1}"/>
              </a:ext>
            </a:extLst>
          </p:cNvPr>
          <p:cNvSpPr/>
          <p:nvPr/>
        </p:nvSpPr>
        <p:spPr>
          <a:xfrm>
            <a:off x="3860631" y="2016497"/>
            <a:ext cx="4572000" cy="212462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60000"/>
              </a:lnSpc>
            </a:pPr>
            <a:r>
              <a:rPr lang="it-IT" dirty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from(</a:t>
            </a:r>
            <a:r>
              <a:rPr lang="it-IT" dirty="0" err="1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bucket</a:t>
            </a:r>
            <a:r>
              <a:rPr lang="it-IT" dirty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:"</a:t>
            </a:r>
            <a:r>
              <a:rPr lang="it-IT" dirty="0" err="1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telegraf</a:t>
            </a:r>
            <a:r>
              <a:rPr lang="it-IT" dirty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lang="it-IT" dirty="0" err="1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autogen</a:t>
            </a:r>
            <a:r>
              <a:rPr lang="it-IT" dirty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")</a:t>
            </a:r>
            <a:endParaRPr lang="it-IT" b="1" dirty="0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60000"/>
              </a:lnSpc>
            </a:pPr>
            <a:r>
              <a:rPr lang="it-IT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it-IT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|&gt;</a:t>
            </a:r>
            <a:r>
              <a:rPr lang="it-IT" dirty="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it-IT" dirty="0" err="1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range</a:t>
            </a:r>
            <a:r>
              <a:rPr lang="it-IT" dirty="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(start:-1h)</a:t>
            </a:r>
            <a:endParaRPr lang="it-IT" dirty="0">
              <a:solidFill>
                <a:schemeClr val="accent6"/>
              </a:solidFill>
            </a:endParaRPr>
          </a:p>
          <a:p>
            <a:pPr lvl="0">
              <a:lnSpc>
                <a:spcPct val="160000"/>
              </a:lnSpc>
            </a:pPr>
            <a:r>
              <a:rPr lang="it-IT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it-IT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|&gt;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filter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fn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: (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) =&gt; </a:t>
            </a:r>
          </a:p>
          <a:p>
            <a:pPr lvl="0">
              <a:lnSpc>
                <a:spcPct val="160000"/>
              </a:lnSpc>
            </a:pP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._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measurement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 == "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cpu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" and</a:t>
            </a:r>
          </a:p>
          <a:p>
            <a:pPr lvl="0">
              <a:lnSpc>
                <a:spcPct val="160000"/>
              </a:lnSpc>
            </a:pP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._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field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 == "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system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" and</a:t>
            </a:r>
          </a:p>
          <a:p>
            <a:pPr lvl="0">
              <a:lnSpc>
                <a:spcPct val="160000"/>
              </a:lnSpc>
            </a:pP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._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value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 &gt; 2000.0)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6B5CBC-91F4-0947-AA95-CD4B178AF67A}"/>
              </a:ext>
            </a:extLst>
          </p:cNvPr>
          <p:cNvSpPr/>
          <p:nvPr/>
        </p:nvSpPr>
        <p:spPr>
          <a:xfrm>
            <a:off x="1210263" y="3846292"/>
            <a:ext cx="28232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Pipe-forward operator</a:t>
            </a:r>
            <a:r>
              <a:rPr lang="en-US" sz="1800" dirty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br>
              <a:rPr lang="en-US" sz="1800" dirty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dirty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chain operations together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4E7C3CD2-254B-6B43-9E1E-8808F4D97795}"/>
              </a:ext>
            </a:extLst>
          </p:cNvPr>
          <p:cNvSpPr/>
          <p:nvPr/>
        </p:nvSpPr>
        <p:spPr>
          <a:xfrm>
            <a:off x="3232298" y="3104710"/>
            <a:ext cx="1020725" cy="774352"/>
          </a:xfrm>
          <a:custGeom>
            <a:avLst/>
            <a:gdLst>
              <a:gd name="connsiteX0" fmla="*/ 0 w 1020725"/>
              <a:gd name="connsiteY0" fmla="*/ 744279 h 774352"/>
              <a:gd name="connsiteX1" fmla="*/ 723014 w 1020725"/>
              <a:gd name="connsiteY1" fmla="*/ 765544 h 774352"/>
              <a:gd name="connsiteX2" fmla="*/ 361507 w 1020725"/>
              <a:gd name="connsiteY2" fmla="*/ 616688 h 774352"/>
              <a:gd name="connsiteX3" fmla="*/ 776176 w 1020725"/>
              <a:gd name="connsiteY3" fmla="*/ 489098 h 774352"/>
              <a:gd name="connsiteX4" fmla="*/ 1020725 w 1020725"/>
              <a:gd name="connsiteY4" fmla="*/ 0 h 774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725" h="774352">
                <a:moveTo>
                  <a:pt x="0" y="744279"/>
                </a:moveTo>
                <a:cubicBezTo>
                  <a:pt x="331381" y="765544"/>
                  <a:pt x="662763" y="786809"/>
                  <a:pt x="723014" y="765544"/>
                </a:cubicBezTo>
                <a:cubicBezTo>
                  <a:pt x="783265" y="744279"/>
                  <a:pt x="352647" y="662762"/>
                  <a:pt x="361507" y="616688"/>
                </a:cubicBezTo>
                <a:cubicBezTo>
                  <a:pt x="370367" y="570614"/>
                  <a:pt x="666306" y="591879"/>
                  <a:pt x="776176" y="489098"/>
                </a:cubicBezTo>
                <a:cubicBezTo>
                  <a:pt x="886046" y="386317"/>
                  <a:pt x="953385" y="193158"/>
                  <a:pt x="1020725" y="0"/>
                </a:cubicBezTo>
              </a:path>
            </a:pathLst>
          </a:custGeom>
          <a:noFill/>
          <a:ln w="3175">
            <a:solidFill>
              <a:srgbClr val="FFC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BDE393-BA9C-284F-BDCA-6A7ED2D1AACC}"/>
              </a:ext>
            </a:extLst>
          </p:cNvPr>
          <p:cNvSpPr/>
          <p:nvPr/>
        </p:nvSpPr>
        <p:spPr>
          <a:xfrm>
            <a:off x="6220577" y="1497126"/>
            <a:ext cx="2451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Anonymous function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DA410CC-E9B4-E645-8376-3BE8568C6FDF}"/>
              </a:ext>
            </a:extLst>
          </p:cNvPr>
          <p:cNvSpPr/>
          <p:nvPr/>
        </p:nvSpPr>
        <p:spPr>
          <a:xfrm flipH="1" flipV="1">
            <a:off x="7339142" y="1883380"/>
            <a:ext cx="1093489" cy="859820"/>
          </a:xfrm>
          <a:custGeom>
            <a:avLst/>
            <a:gdLst>
              <a:gd name="connsiteX0" fmla="*/ 0 w 1020725"/>
              <a:gd name="connsiteY0" fmla="*/ 744279 h 774352"/>
              <a:gd name="connsiteX1" fmla="*/ 723014 w 1020725"/>
              <a:gd name="connsiteY1" fmla="*/ 765544 h 774352"/>
              <a:gd name="connsiteX2" fmla="*/ 361507 w 1020725"/>
              <a:gd name="connsiteY2" fmla="*/ 616688 h 774352"/>
              <a:gd name="connsiteX3" fmla="*/ 776176 w 1020725"/>
              <a:gd name="connsiteY3" fmla="*/ 489098 h 774352"/>
              <a:gd name="connsiteX4" fmla="*/ 1020725 w 1020725"/>
              <a:gd name="connsiteY4" fmla="*/ 0 h 774352"/>
              <a:gd name="connsiteX0" fmla="*/ 0 w 2001760"/>
              <a:gd name="connsiteY0" fmla="*/ 935792 h 965865"/>
              <a:gd name="connsiteX1" fmla="*/ 723014 w 2001760"/>
              <a:gd name="connsiteY1" fmla="*/ 957057 h 965865"/>
              <a:gd name="connsiteX2" fmla="*/ 361507 w 2001760"/>
              <a:gd name="connsiteY2" fmla="*/ 808201 h 965865"/>
              <a:gd name="connsiteX3" fmla="*/ 776176 w 2001760"/>
              <a:gd name="connsiteY3" fmla="*/ 680611 h 965865"/>
              <a:gd name="connsiteX4" fmla="*/ 2001760 w 2001760"/>
              <a:gd name="connsiteY4" fmla="*/ 0 h 965865"/>
              <a:gd name="connsiteX0" fmla="*/ 0 w 2001760"/>
              <a:gd name="connsiteY0" fmla="*/ 935792 h 965865"/>
              <a:gd name="connsiteX1" fmla="*/ 723014 w 2001760"/>
              <a:gd name="connsiteY1" fmla="*/ 957057 h 965865"/>
              <a:gd name="connsiteX2" fmla="*/ 361507 w 2001760"/>
              <a:gd name="connsiteY2" fmla="*/ 808201 h 965865"/>
              <a:gd name="connsiteX3" fmla="*/ 776176 w 2001760"/>
              <a:gd name="connsiteY3" fmla="*/ 680611 h 965865"/>
              <a:gd name="connsiteX4" fmla="*/ 2001760 w 2001760"/>
              <a:gd name="connsiteY4" fmla="*/ 0 h 965865"/>
              <a:gd name="connsiteX0" fmla="*/ 0 w 1062032"/>
              <a:gd name="connsiteY0" fmla="*/ 744279 h 774352"/>
              <a:gd name="connsiteX1" fmla="*/ 723014 w 1062032"/>
              <a:gd name="connsiteY1" fmla="*/ 765544 h 774352"/>
              <a:gd name="connsiteX2" fmla="*/ 361507 w 1062032"/>
              <a:gd name="connsiteY2" fmla="*/ 616688 h 774352"/>
              <a:gd name="connsiteX3" fmla="*/ 776176 w 1062032"/>
              <a:gd name="connsiteY3" fmla="*/ 489098 h 774352"/>
              <a:gd name="connsiteX4" fmla="*/ 1062032 w 1062032"/>
              <a:gd name="connsiteY4" fmla="*/ 0 h 774352"/>
              <a:gd name="connsiteX0" fmla="*/ 0 w 1062032"/>
              <a:gd name="connsiteY0" fmla="*/ 744279 h 774352"/>
              <a:gd name="connsiteX1" fmla="*/ 723014 w 1062032"/>
              <a:gd name="connsiteY1" fmla="*/ 765544 h 774352"/>
              <a:gd name="connsiteX2" fmla="*/ 361507 w 1062032"/>
              <a:gd name="connsiteY2" fmla="*/ 616688 h 774352"/>
              <a:gd name="connsiteX3" fmla="*/ 776176 w 1062032"/>
              <a:gd name="connsiteY3" fmla="*/ 489098 h 774352"/>
              <a:gd name="connsiteX4" fmla="*/ 1062032 w 1062032"/>
              <a:gd name="connsiteY4" fmla="*/ 0 h 774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032" h="774352">
                <a:moveTo>
                  <a:pt x="0" y="744279"/>
                </a:moveTo>
                <a:cubicBezTo>
                  <a:pt x="331381" y="765544"/>
                  <a:pt x="662763" y="786809"/>
                  <a:pt x="723014" y="765544"/>
                </a:cubicBezTo>
                <a:cubicBezTo>
                  <a:pt x="783265" y="744279"/>
                  <a:pt x="352647" y="662762"/>
                  <a:pt x="361507" y="616688"/>
                </a:cubicBezTo>
                <a:cubicBezTo>
                  <a:pt x="370367" y="570614"/>
                  <a:pt x="666306" y="591879"/>
                  <a:pt x="776176" y="489098"/>
                </a:cubicBezTo>
                <a:cubicBezTo>
                  <a:pt x="886046" y="386317"/>
                  <a:pt x="963711" y="298491"/>
                  <a:pt x="1062032" y="0"/>
                </a:cubicBezTo>
              </a:path>
            </a:pathLst>
          </a:custGeom>
          <a:noFill/>
          <a:ln w="31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477BD8A3-AB88-8F41-9716-F0FB4A10AB5D}"/>
              </a:ext>
            </a:extLst>
          </p:cNvPr>
          <p:cNvSpPr/>
          <p:nvPr/>
        </p:nvSpPr>
        <p:spPr>
          <a:xfrm rot="17509212">
            <a:off x="7144783" y="2016383"/>
            <a:ext cx="267908" cy="184707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1D8C2-4360-7749-BB3A-9B354AE48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EDDC-E38A-944F-B9CB-B0C6554768E0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F31CB-BD06-3F4D-A5A8-7F074F0A7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E. Della Valle, M. Balduini, &amp; R. Tommasini - Influx Days - Virtual - 2020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263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7" grpId="0"/>
      <p:bldP spid="9" grpId="0" animBg="1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Up Arrow 19">
            <a:extLst>
              <a:ext uri="{FF2B5EF4-FFF2-40B4-BE49-F238E27FC236}">
                <a16:creationId xmlns:a16="http://schemas.microsoft.com/office/drawing/2014/main" id="{0B0ED67D-53F1-7E46-9FB2-A68977CB21C6}"/>
              </a:ext>
            </a:extLst>
          </p:cNvPr>
          <p:cNvSpPr/>
          <p:nvPr/>
        </p:nvSpPr>
        <p:spPr>
          <a:xfrm rot="5400000">
            <a:off x="4195496" y="1509406"/>
            <a:ext cx="721110" cy="2860158"/>
          </a:xfrm>
          <a:prstGeom prst="up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54C9D-3F4A-7A4F-8ACC-27A8E38749BC}"/>
              </a:ext>
            </a:extLst>
          </p:cNvPr>
          <p:cNvSpPr/>
          <p:nvPr/>
        </p:nvSpPr>
        <p:spPr>
          <a:xfrm>
            <a:off x="3038735" y="2108677"/>
            <a:ext cx="3502324" cy="401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60000"/>
              </a:lnSpc>
            </a:pPr>
            <a:r>
              <a:rPr lang="en-GB" dirty="0">
                <a:solidFill>
                  <a:schemeClr val="accent4"/>
                </a:solidFill>
                <a:latin typeface="Courier" pitchFamily="2" charset="0"/>
              </a:rPr>
              <a:t>group(columns: [”_field"])</a:t>
            </a:r>
            <a:endParaRPr lang="it-IT" dirty="0">
              <a:solidFill>
                <a:schemeClr val="accent4"/>
              </a:solidFill>
            </a:endParaRPr>
          </a:p>
        </p:txBody>
      </p:sp>
      <p:graphicFrame>
        <p:nvGraphicFramePr>
          <p:cNvPr id="15" name="Google Shape;315;p55">
            <a:extLst>
              <a:ext uri="{FF2B5EF4-FFF2-40B4-BE49-F238E27FC236}">
                <a16:creationId xmlns:a16="http://schemas.microsoft.com/office/drawing/2014/main" id="{8562F662-2E87-E048-8925-B1A684CF82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2525592"/>
              </p:ext>
            </p:extLst>
          </p:nvPr>
        </p:nvGraphicFramePr>
        <p:xfrm>
          <a:off x="6066012" y="1231168"/>
          <a:ext cx="2704669" cy="176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89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620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host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_field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10:45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serverA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system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1000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11:00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serverB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system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2000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11:30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serverB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system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2000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308305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11:45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serverA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system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3000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448085"/>
                  </a:ext>
                </a:extLst>
              </a:tr>
              <a:tr h="2971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</a:t>
                      </a:r>
                      <a:r>
                        <a:rPr lang="it-IT" sz="1100" dirty="0" err="1"/>
                        <a:t>system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Google Shape;315;p55">
            <a:extLst>
              <a:ext uri="{FF2B5EF4-FFF2-40B4-BE49-F238E27FC236}">
                <a16:creationId xmlns:a16="http://schemas.microsoft.com/office/drawing/2014/main" id="{A6D9C333-7793-DF4C-A1FF-74D6513122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7137844"/>
              </p:ext>
            </p:extLst>
          </p:nvPr>
        </p:nvGraphicFramePr>
        <p:xfrm>
          <a:off x="221925" y="1333229"/>
          <a:ext cx="2704669" cy="1177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89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620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host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11:00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serverB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system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2000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11:30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serverB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system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2000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308305"/>
                  </a:ext>
                </a:extLst>
              </a:tr>
              <a:tr h="2971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</a:t>
                      </a:r>
                      <a:r>
                        <a:rPr lang="it-IT" sz="1100" dirty="0" err="1"/>
                        <a:t>serverB</a:t>
                      </a:r>
                      <a:r>
                        <a:rPr lang="it-IT" sz="1100" dirty="0"/>
                        <a:t>, </a:t>
                      </a:r>
                      <a:r>
                        <a:rPr lang="en" sz="1100" dirty="0"/>
                        <a:t>system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Google Shape;315;p55">
            <a:extLst>
              <a:ext uri="{FF2B5EF4-FFF2-40B4-BE49-F238E27FC236}">
                <a16:creationId xmlns:a16="http://schemas.microsoft.com/office/drawing/2014/main" id="{A12FAA22-0961-1D45-A8D4-BF059D8E61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5852350"/>
              </p:ext>
            </p:extLst>
          </p:nvPr>
        </p:nvGraphicFramePr>
        <p:xfrm>
          <a:off x="221923" y="3568531"/>
          <a:ext cx="2704669" cy="1177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111">
                  <a:extLst>
                    <a:ext uri="{9D8B030D-6E8A-4147-A177-3AD203B41FA5}">
                      <a16:colId xmlns:a16="http://schemas.microsoft.com/office/drawing/2014/main" val="4234939415"/>
                    </a:ext>
                  </a:extLst>
                </a:gridCol>
                <a:gridCol w="620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host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</a:t>
                      </a: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field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11:15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serverB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idle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200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11:50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serverB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idle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400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919864"/>
                  </a:ext>
                </a:extLst>
              </a:tr>
              <a:tr h="2971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</a:t>
                      </a:r>
                      <a:r>
                        <a:rPr lang="it-IT" sz="1100" dirty="0" err="1"/>
                        <a:t>serverB</a:t>
                      </a:r>
                      <a:r>
                        <a:rPr lang="it-IT" sz="1100" dirty="0"/>
                        <a:t>, </a:t>
                      </a:r>
                      <a:r>
                        <a:rPr lang="it-IT" sz="1100" dirty="0" err="1"/>
                        <a:t>idle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" name="Google Shape;315;p55">
            <a:extLst>
              <a:ext uri="{FF2B5EF4-FFF2-40B4-BE49-F238E27FC236}">
                <a16:creationId xmlns:a16="http://schemas.microsoft.com/office/drawing/2014/main" id="{1236B3BE-C8B3-A646-8670-60A13CA84B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406580"/>
              </p:ext>
            </p:extLst>
          </p:nvPr>
        </p:nvGraphicFramePr>
        <p:xfrm>
          <a:off x="228805" y="87833"/>
          <a:ext cx="2704669" cy="1165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89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620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host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10:45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serverA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system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1000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11:45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serverA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system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3000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448085"/>
                  </a:ext>
                </a:extLst>
              </a:tr>
              <a:tr h="2971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</a:t>
                      </a:r>
                      <a:r>
                        <a:rPr lang="it-IT" sz="1100" dirty="0" err="1"/>
                        <a:t>serverA</a:t>
                      </a:r>
                      <a:r>
                        <a:rPr lang="it-IT" sz="1100" dirty="0"/>
                        <a:t>, </a:t>
                      </a:r>
                      <a:r>
                        <a:rPr lang="it-IT" sz="1100" dirty="0" err="1"/>
                        <a:t>system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oogle Shape;315;p55">
            <a:extLst>
              <a:ext uri="{FF2B5EF4-FFF2-40B4-BE49-F238E27FC236}">
                <a16:creationId xmlns:a16="http://schemas.microsoft.com/office/drawing/2014/main" id="{2021EC7D-0CC9-7A4B-A835-6472EF4952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9067847"/>
              </p:ext>
            </p:extLst>
          </p:nvPr>
        </p:nvGraphicFramePr>
        <p:xfrm>
          <a:off x="221924" y="2605155"/>
          <a:ext cx="2704669" cy="8686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111">
                  <a:extLst>
                    <a:ext uri="{9D8B030D-6E8A-4147-A177-3AD203B41FA5}">
                      <a16:colId xmlns:a16="http://schemas.microsoft.com/office/drawing/2014/main" val="4234939415"/>
                    </a:ext>
                  </a:extLst>
                </a:gridCol>
                <a:gridCol w="620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host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</a:t>
                      </a: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field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10:35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serverA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idle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</a:t>
                      </a:r>
                      <a:r>
                        <a:rPr lang="it-IT" sz="1100" dirty="0" err="1"/>
                        <a:t>serverA</a:t>
                      </a:r>
                      <a:r>
                        <a:rPr lang="it-IT" sz="1100" dirty="0"/>
                        <a:t>, </a:t>
                      </a:r>
                      <a:r>
                        <a:rPr lang="en" sz="1100" dirty="0"/>
                        <a:t>idle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Google Shape;315;p55">
            <a:extLst>
              <a:ext uri="{FF2B5EF4-FFF2-40B4-BE49-F238E27FC236}">
                <a16:creationId xmlns:a16="http://schemas.microsoft.com/office/drawing/2014/main" id="{FACCFD1B-76C0-4348-8755-321DB2CE7A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2491962"/>
              </p:ext>
            </p:extLst>
          </p:nvPr>
        </p:nvGraphicFramePr>
        <p:xfrm>
          <a:off x="6066012" y="3120128"/>
          <a:ext cx="2704669" cy="14629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111">
                  <a:extLst>
                    <a:ext uri="{9D8B030D-6E8A-4147-A177-3AD203B41FA5}">
                      <a16:colId xmlns:a16="http://schemas.microsoft.com/office/drawing/2014/main" val="4234939415"/>
                    </a:ext>
                  </a:extLst>
                </a:gridCol>
                <a:gridCol w="620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host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</a:t>
                      </a: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field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10:35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serverA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idle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11:15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serverB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idle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200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11:50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serverB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idle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400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919864"/>
                  </a:ext>
                </a:extLst>
              </a:tr>
              <a:tr h="2971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</a:t>
                      </a:r>
                      <a:r>
                        <a:rPr lang="it-IT" sz="1100" dirty="0" err="1"/>
                        <a:t>idle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4013F0-DF20-E94A-B953-6D8DE8452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EDDC-E38A-944F-B9CB-B0C6554768E0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87C6-F727-454D-BE34-8AFFB7E1C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E. Della Valle, M. Balduini, &amp; R. Tommasini - Influx Days - Virtual - 2020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750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Up Arrow 19">
            <a:extLst>
              <a:ext uri="{FF2B5EF4-FFF2-40B4-BE49-F238E27FC236}">
                <a16:creationId xmlns:a16="http://schemas.microsoft.com/office/drawing/2014/main" id="{0B0ED67D-53F1-7E46-9FB2-A68977CB21C6}"/>
              </a:ext>
            </a:extLst>
          </p:cNvPr>
          <p:cNvSpPr/>
          <p:nvPr/>
        </p:nvSpPr>
        <p:spPr>
          <a:xfrm rot="5400000">
            <a:off x="4195951" y="2129760"/>
            <a:ext cx="721109" cy="991370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21" name="Google Shape;315;p55">
            <a:extLst>
              <a:ext uri="{FF2B5EF4-FFF2-40B4-BE49-F238E27FC236}">
                <a16:creationId xmlns:a16="http://schemas.microsoft.com/office/drawing/2014/main" id="{1236B3BE-C8B3-A646-8670-60A13CA84B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1834287"/>
              </p:ext>
            </p:extLst>
          </p:nvPr>
        </p:nvGraphicFramePr>
        <p:xfrm>
          <a:off x="106559" y="670733"/>
          <a:ext cx="3836338" cy="176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1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849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714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808">
                  <a:extLst>
                    <a:ext uri="{9D8B030D-6E8A-4147-A177-3AD203B41FA5}">
                      <a16:colId xmlns:a16="http://schemas.microsoft.com/office/drawing/2014/main" val="4175334085"/>
                    </a:ext>
                  </a:extLst>
                </a:gridCol>
                <a:gridCol w="582808">
                  <a:extLst>
                    <a:ext uri="{9D8B030D-6E8A-4147-A177-3AD203B41FA5}">
                      <a16:colId xmlns:a16="http://schemas.microsoft.com/office/drawing/2014/main" val="32815721"/>
                    </a:ext>
                  </a:extLst>
                </a:gridCol>
                <a:gridCol w="508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city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London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27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15…2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London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o3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336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346412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15…3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London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no2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94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448085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15…5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London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pm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414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164934"/>
                  </a:ext>
                </a:extLst>
              </a:tr>
              <a:tr h="297150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Europe, UK, </a:t>
                      </a:r>
                      <a:r>
                        <a:rPr lang="it-IT" sz="1100" dirty="0" err="1"/>
                        <a:t>London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oogle Shape;315;p55">
            <a:extLst>
              <a:ext uri="{FF2B5EF4-FFF2-40B4-BE49-F238E27FC236}">
                <a16:creationId xmlns:a16="http://schemas.microsoft.com/office/drawing/2014/main" id="{B8089A4C-7A3C-2E4C-A0FA-B44688DF85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8459588"/>
              </p:ext>
            </p:extLst>
          </p:nvPr>
        </p:nvGraphicFramePr>
        <p:xfrm>
          <a:off x="75572" y="2739295"/>
          <a:ext cx="3836337" cy="176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21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69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748">
                  <a:extLst>
                    <a:ext uri="{9D8B030D-6E8A-4147-A177-3AD203B41FA5}">
                      <a16:colId xmlns:a16="http://schemas.microsoft.com/office/drawing/2014/main" val="4175334085"/>
                    </a:ext>
                  </a:extLst>
                </a:gridCol>
                <a:gridCol w="697865">
                  <a:extLst>
                    <a:ext uri="{9D8B030D-6E8A-4147-A177-3AD203B41FA5}">
                      <a16:colId xmlns:a16="http://schemas.microsoft.com/office/drawing/2014/main" val="32815721"/>
                    </a:ext>
                  </a:extLst>
                </a:gridCol>
                <a:gridCol w="46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city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Liverpool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16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15…2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Liverpool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o3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403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346412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15…3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London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no2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896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448085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15…5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London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pm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356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164934"/>
                  </a:ext>
                </a:extLst>
              </a:tr>
              <a:tr h="297150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Europe, UK, Liverpool]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Google Shape;315;p55">
            <a:extLst>
              <a:ext uri="{FF2B5EF4-FFF2-40B4-BE49-F238E27FC236}">
                <a16:creationId xmlns:a16="http://schemas.microsoft.com/office/drawing/2014/main" id="{4CFC478B-A2FD-4741-8F6B-D8B084B353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6097026"/>
              </p:ext>
            </p:extLst>
          </p:nvPr>
        </p:nvGraphicFramePr>
        <p:xfrm>
          <a:off x="5201104" y="87833"/>
          <a:ext cx="3867323" cy="1165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21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69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748">
                  <a:extLst>
                    <a:ext uri="{9D8B030D-6E8A-4147-A177-3AD203B41FA5}">
                      <a16:colId xmlns:a16="http://schemas.microsoft.com/office/drawing/2014/main" val="4175334085"/>
                    </a:ext>
                  </a:extLst>
                </a:gridCol>
                <a:gridCol w="697865">
                  <a:extLst>
                    <a:ext uri="{9D8B030D-6E8A-4147-A177-3AD203B41FA5}">
                      <a16:colId xmlns:a16="http://schemas.microsoft.com/office/drawing/2014/main" val="32815721"/>
                    </a:ext>
                  </a:extLst>
                </a:gridCol>
                <a:gridCol w="49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city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London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27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15…1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Liverpool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co2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16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346412"/>
                  </a:ext>
                </a:extLst>
              </a:tr>
              <a:tr h="297150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Europe, UK, co2]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E86289A6-17A1-5543-9DEB-6834D59C46B8}"/>
              </a:ext>
            </a:extLst>
          </p:cNvPr>
          <p:cNvSpPr txBox="1">
            <a:spLocks/>
          </p:cNvSpPr>
          <p:nvPr/>
        </p:nvSpPr>
        <p:spPr>
          <a:xfrm>
            <a:off x="0" y="4787658"/>
            <a:ext cx="5049469" cy="268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E. Della Valle, M. </a:t>
            </a:r>
            <a:r>
              <a:rPr lang="en-GB" dirty="0" err="1"/>
              <a:t>Balduini</a:t>
            </a:r>
            <a:r>
              <a:rPr lang="en-GB" dirty="0"/>
              <a:t>, &amp; R. </a:t>
            </a:r>
            <a:r>
              <a:rPr lang="en-GB" dirty="0" err="1"/>
              <a:t>Tommasini</a:t>
            </a:r>
            <a:r>
              <a:rPr lang="en-GB" dirty="0"/>
              <a:t> - Influx Days - Virtual - 2020</a:t>
            </a:r>
          </a:p>
        </p:txBody>
      </p:sp>
      <p:graphicFrame>
        <p:nvGraphicFramePr>
          <p:cNvPr id="23" name="Google Shape;315;p55">
            <a:extLst>
              <a:ext uri="{FF2B5EF4-FFF2-40B4-BE49-F238E27FC236}">
                <a16:creationId xmlns:a16="http://schemas.microsoft.com/office/drawing/2014/main" id="{F87160CF-C7D7-E542-B468-AB4072077E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4699295"/>
              </p:ext>
            </p:extLst>
          </p:nvPr>
        </p:nvGraphicFramePr>
        <p:xfrm>
          <a:off x="5201104" y="1319524"/>
          <a:ext cx="3867323" cy="1165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21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69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748">
                  <a:extLst>
                    <a:ext uri="{9D8B030D-6E8A-4147-A177-3AD203B41FA5}">
                      <a16:colId xmlns:a16="http://schemas.microsoft.com/office/drawing/2014/main" val="4175334085"/>
                    </a:ext>
                  </a:extLst>
                </a:gridCol>
                <a:gridCol w="697865">
                  <a:extLst>
                    <a:ext uri="{9D8B030D-6E8A-4147-A177-3AD203B41FA5}">
                      <a16:colId xmlns:a16="http://schemas.microsoft.com/office/drawing/2014/main" val="32815721"/>
                    </a:ext>
                  </a:extLst>
                </a:gridCol>
                <a:gridCol w="49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city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London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o3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336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15…1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Liverpool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o3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403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346412"/>
                  </a:ext>
                </a:extLst>
              </a:tr>
              <a:tr h="297150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Europe, UK, o3]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Google Shape;315;p55">
            <a:extLst>
              <a:ext uri="{FF2B5EF4-FFF2-40B4-BE49-F238E27FC236}">
                <a16:creationId xmlns:a16="http://schemas.microsoft.com/office/drawing/2014/main" id="{FB5CF4E0-272E-8541-B5E5-5989B1ABB3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4033271"/>
              </p:ext>
            </p:extLst>
          </p:nvPr>
        </p:nvGraphicFramePr>
        <p:xfrm>
          <a:off x="5201104" y="2551215"/>
          <a:ext cx="3867323" cy="1165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21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69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748">
                  <a:extLst>
                    <a:ext uri="{9D8B030D-6E8A-4147-A177-3AD203B41FA5}">
                      <a16:colId xmlns:a16="http://schemas.microsoft.com/office/drawing/2014/main" val="4175334085"/>
                    </a:ext>
                  </a:extLst>
                </a:gridCol>
                <a:gridCol w="697865">
                  <a:extLst>
                    <a:ext uri="{9D8B030D-6E8A-4147-A177-3AD203B41FA5}">
                      <a16:colId xmlns:a16="http://schemas.microsoft.com/office/drawing/2014/main" val="32815721"/>
                    </a:ext>
                  </a:extLst>
                </a:gridCol>
                <a:gridCol w="49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city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London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no2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94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15…1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Liverpool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no2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414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346412"/>
                  </a:ext>
                </a:extLst>
              </a:tr>
              <a:tr h="297150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Europe, UK, no2]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Google Shape;315;p55">
            <a:extLst>
              <a:ext uri="{FF2B5EF4-FFF2-40B4-BE49-F238E27FC236}">
                <a16:creationId xmlns:a16="http://schemas.microsoft.com/office/drawing/2014/main" id="{8263DDE7-BA2B-8743-B662-BF5D59A016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3107880"/>
              </p:ext>
            </p:extLst>
          </p:nvPr>
        </p:nvGraphicFramePr>
        <p:xfrm>
          <a:off x="5201104" y="3782906"/>
          <a:ext cx="3867323" cy="1165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21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69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748">
                  <a:extLst>
                    <a:ext uri="{9D8B030D-6E8A-4147-A177-3AD203B41FA5}">
                      <a16:colId xmlns:a16="http://schemas.microsoft.com/office/drawing/2014/main" val="4175334085"/>
                    </a:ext>
                  </a:extLst>
                </a:gridCol>
                <a:gridCol w="697865">
                  <a:extLst>
                    <a:ext uri="{9D8B030D-6E8A-4147-A177-3AD203B41FA5}">
                      <a16:colId xmlns:a16="http://schemas.microsoft.com/office/drawing/2014/main" val="32815721"/>
                    </a:ext>
                  </a:extLst>
                </a:gridCol>
                <a:gridCol w="49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city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London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414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15…5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Liverpool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pm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356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346412"/>
                  </a:ext>
                </a:extLst>
              </a:tr>
              <a:tr h="297150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Europe, UK, </a:t>
                      </a:r>
                      <a:r>
                        <a:rPr lang="it-IT" sz="1100" dirty="0" err="1"/>
                        <a:t>pm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43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Up Arrow 19">
            <a:extLst>
              <a:ext uri="{FF2B5EF4-FFF2-40B4-BE49-F238E27FC236}">
                <a16:creationId xmlns:a16="http://schemas.microsoft.com/office/drawing/2014/main" id="{0B0ED67D-53F1-7E46-9FB2-A68977CB21C6}"/>
              </a:ext>
            </a:extLst>
          </p:cNvPr>
          <p:cNvSpPr/>
          <p:nvPr/>
        </p:nvSpPr>
        <p:spPr>
          <a:xfrm rot="5400000">
            <a:off x="4195951" y="2129760"/>
            <a:ext cx="721109" cy="991370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3" name="Google Shape;315;p55">
            <a:extLst>
              <a:ext uri="{FF2B5EF4-FFF2-40B4-BE49-F238E27FC236}">
                <a16:creationId xmlns:a16="http://schemas.microsoft.com/office/drawing/2014/main" id="{4CFC478B-A2FD-4741-8F6B-D8B084B353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031583"/>
              </p:ext>
            </p:extLst>
          </p:nvPr>
        </p:nvGraphicFramePr>
        <p:xfrm>
          <a:off x="59478" y="134004"/>
          <a:ext cx="3867323" cy="1165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21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69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748">
                  <a:extLst>
                    <a:ext uri="{9D8B030D-6E8A-4147-A177-3AD203B41FA5}">
                      <a16:colId xmlns:a16="http://schemas.microsoft.com/office/drawing/2014/main" val="4175334085"/>
                    </a:ext>
                  </a:extLst>
                </a:gridCol>
                <a:gridCol w="697865">
                  <a:extLst>
                    <a:ext uri="{9D8B030D-6E8A-4147-A177-3AD203B41FA5}">
                      <a16:colId xmlns:a16="http://schemas.microsoft.com/office/drawing/2014/main" val="32815721"/>
                    </a:ext>
                  </a:extLst>
                </a:gridCol>
                <a:gridCol w="49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city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London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27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15…1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Liverpool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co2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16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346412"/>
                  </a:ext>
                </a:extLst>
              </a:tr>
              <a:tr h="297150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Europe, UK, co2]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E86289A6-17A1-5543-9DEB-6834D59C46B8}"/>
              </a:ext>
            </a:extLst>
          </p:cNvPr>
          <p:cNvSpPr txBox="1">
            <a:spLocks/>
          </p:cNvSpPr>
          <p:nvPr/>
        </p:nvSpPr>
        <p:spPr>
          <a:xfrm>
            <a:off x="4035053" y="4726868"/>
            <a:ext cx="5049469" cy="268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E. Della Valle, M. </a:t>
            </a:r>
            <a:r>
              <a:rPr lang="en-GB" dirty="0" err="1"/>
              <a:t>Balduini</a:t>
            </a:r>
            <a:r>
              <a:rPr lang="en-GB" dirty="0"/>
              <a:t>, &amp; R. </a:t>
            </a:r>
            <a:r>
              <a:rPr lang="en-GB" dirty="0" err="1"/>
              <a:t>Tommasini</a:t>
            </a:r>
            <a:r>
              <a:rPr lang="en-GB" dirty="0"/>
              <a:t> - Influx Days - Virtual - 2020</a:t>
            </a:r>
          </a:p>
        </p:txBody>
      </p:sp>
      <p:graphicFrame>
        <p:nvGraphicFramePr>
          <p:cNvPr id="23" name="Google Shape;315;p55">
            <a:extLst>
              <a:ext uri="{FF2B5EF4-FFF2-40B4-BE49-F238E27FC236}">
                <a16:creationId xmlns:a16="http://schemas.microsoft.com/office/drawing/2014/main" id="{F87160CF-C7D7-E542-B468-AB4072077E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6392202"/>
              </p:ext>
            </p:extLst>
          </p:nvPr>
        </p:nvGraphicFramePr>
        <p:xfrm>
          <a:off x="59478" y="1365695"/>
          <a:ext cx="3867323" cy="1165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21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69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748">
                  <a:extLst>
                    <a:ext uri="{9D8B030D-6E8A-4147-A177-3AD203B41FA5}">
                      <a16:colId xmlns:a16="http://schemas.microsoft.com/office/drawing/2014/main" val="4175334085"/>
                    </a:ext>
                  </a:extLst>
                </a:gridCol>
                <a:gridCol w="697865">
                  <a:extLst>
                    <a:ext uri="{9D8B030D-6E8A-4147-A177-3AD203B41FA5}">
                      <a16:colId xmlns:a16="http://schemas.microsoft.com/office/drawing/2014/main" val="32815721"/>
                    </a:ext>
                  </a:extLst>
                </a:gridCol>
                <a:gridCol w="49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city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London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o3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336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15…1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Liverpool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o3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403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346412"/>
                  </a:ext>
                </a:extLst>
              </a:tr>
              <a:tr h="297150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Europe, UK, o3]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Google Shape;315;p55">
            <a:extLst>
              <a:ext uri="{FF2B5EF4-FFF2-40B4-BE49-F238E27FC236}">
                <a16:creationId xmlns:a16="http://schemas.microsoft.com/office/drawing/2014/main" id="{FB5CF4E0-272E-8541-B5E5-5989B1ABB3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8533212"/>
              </p:ext>
            </p:extLst>
          </p:nvPr>
        </p:nvGraphicFramePr>
        <p:xfrm>
          <a:off x="59478" y="2597386"/>
          <a:ext cx="3867323" cy="1165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21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69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748">
                  <a:extLst>
                    <a:ext uri="{9D8B030D-6E8A-4147-A177-3AD203B41FA5}">
                      <a16:colId xmlns:a16="http://schemas.microsoft.com/office/drawing/2014/main" val="4175334085"/>
                    </a:ext>
                  </a:extLst>
                </a:gridCol>
                <a:gridCol w="697865">
                  <a:extLst>
                    <a:ext uri="{9D8B030D-6E8A-4147-A177-3AD203B41FA5}">
                      <a16:colId xmlns:a16="http://schemas.microsoft.com/office/drawing/2014/main" val="32815721"/>
                    </a:ext>
                  </a:extLst>
                </a:gridCol>
                <a:gridCol w="49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city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London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no2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94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15…1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Liverpool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no2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414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346412"/>
                  </a:ext>
                </a:extLst>
              </a:tr>
              <a:tr h="297150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Europe, UK, no2]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Google Shape;315;p55">
            <a:extLst>
              <a:ext uri="{FF2B5EF4-FFF2-40B4-BE49-F238E27FC236}">
                <a16:creationId xmlns:a16="http://schemas.microsoft.com/office/drawing/2014/main" id="{8263DDE7-BA2B-8743-B662-BF5D59A016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6664477"/>
              </p:ext>
            </p:extLst>
          </p:nvPr>
        </p:nvGraphicFramePr>
        <p:xfrm>
          <a:off x="59478" y="3829077"/>
          <a:ext cx="3867323" cy="1165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21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69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748">
                  <a:extLst>
                    <a:ext uri="{9D8B030D-6E8A-4147-A177-3AD203B41FA5}">
                      <a16:colId xmlns:a16="http://schemas.microsoft.com/office/drawing/2014/main" val="4175334085"/>
                    </a:ext>
                  </a:extLst>
                </a:gridCol>
                <a:gridCol w="697865">
                  <a:extLst>
                    <a:ext uri="{9D8B030D-6E8A-4147-A177-3AD203B41FA5}">
                      <a16:colId xmlns:a16="http://schemas.microsoft.com/office/drawing/2014/main" val="32815721"/>
                    </a:ext>
                  </a:extLst>
                </a:gridCol>
                <a:gridCol w="49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city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London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414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15…5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Liverpool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pm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356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346412"/>
                  </a:ext>
                </a:extLst>
              </a:tr>
              <a:tr h="297150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Europe, UK, </a:t>
                      </a:r>
                      <a:r>
                        <a:rPr lang="it-IT" sz="1100" dirty="0" err="1"/>
                        <a:t>pm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oogle Shape;315;p55">
            <a:extLst>
              <a:ext uri="{FF2B5EF4-FFF2-40B4-BE49-F238E27FC236}">
                <a16:creationId xmlns:a16="http://schemas.microsoft.com/office/drawing/2014/main" id="{C0B65623-4F5F-434E-8FA0-FA617F0E0F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9962687"/>
              </p:ext>
            </p:extLst>
          </p:nvPr>
        </p:nvGraphicFramePr>
        <p:xfrm>
          <a:off x="5186208" y="2528798"/>
          <a:ext cx="3169458" cy="8686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21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69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748">
                  <a:extLst>
                    <a:ext uri="{9D8B030D-6E8A-4147-A177-3AD203B41FA5}">
                      <a16:colId xmlns:a16="http://schemas.microsoft.com/office/drawing/2014/main" val="4175334085"/>
                    </a:ext>
                  </a:extLst>
                </a:gridCol>
                <a:gridCol w="49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no2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94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Europe, UK, no2]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Google Shape;315;p55">
            <a:extLst>
              <a:ext uri="{FF2B5EF4-FFF2-40B4-BE49-F238E27FC236}">
                <a16:creationId xmlns:a16="http://schemas.microsoft.com/office/drawing/2014/main" id="{3B1A1AA2-A8CC-FB48-AD90-78425CBF18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2186314"/>
              </p:ext>
            </p:extLst>
          </p:nvPr>
        </p:nvGraphicFramePr>
        <p:xfrm>
          <a:off x="5186209" y="3543327"/>
          <a:ext cx="3169458" cy="8686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21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69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748">
                  <a:extLst>
                    <a:ext uri="{9D8B030D-6E8A-4147-A177-3AD203B41FA5}">
                      <a16:colId xmlns:a16="http://schemas.microsoft.com/office/drawing/2014/main" val="4175334085"/>
                    </a:ext>
                  </a:extLst>
                </a:gridCol>
                <a:gridCol w="49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pm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385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Europe, UK, </a:t>
                      </a:r>
                      <a:r>
                        <a:rPr lang="it-IT" sz="1100" dirty="0" err="1"/>
                        <a:t>pm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Google Shape;315;p55">
            <a:extLst>
              <a:ext uri="{FF2B5EF4-FFF2-40B4-BE49-F238E27FC236}">
                <a16:creationId xmlns:a16="http://schemas.microsoft.com/office/drawing/2014/main" id="{6939BD4E-BFB3-AF48-94A8-6B8ADE7658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7189115"/>
              </p:ext>
            </p:extLst>
          </p:nvPr>
        </p:nvGraphicFramePr>
        <p:xfrm>
          <a:off x="5186208" y="1514270"/>
          <a:ext cx="3169458" cy="8686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21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69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748">
                  <a:extLst>
                    <a:ext uri="{9D8B030D-6E8A-4147-A177-3AD203B41FA5}">
                      <a16:colId xmlns:a16="http://schemas.microsoft.com/office/drawing/2014/main" val="4175334085"/>
                    </a:ext>
                  </a:extLst>
                </a:gridCol>
                <a:gridCol w="49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o3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369,5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Europe, UK, o3]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Google Shape;315;p55">
            <a:extLst>
              <a:ext uri="{FF2B5EF4-FFF2-40B4-BE49-F238E27FC236}">
                <a16:creationId xmlns:a16="http://schemas.microsoft.com/office/drawing/2014/main" id="{EDFD4821-128B-BD40-9E6A-8BC1AC81EB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0709244"/>
              </p:ext>
            </p:extLst>
          </p:nvPr>
        </p:nvGraphicFramePr>
        <p:xfrm>
          <a:off x="5186207" y="488174"/>
          <a:ext cx="3169458" cy="8686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21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69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748">
                  <a:extLst>
                    <a:ext uri="{9D8B030D-6E8A-4147-A177-3AD203B41FA5}">
                      <a16:colId xmlns:a16="http://schemas.microsoft.com/office/drawing/2014/main" val="4175334085"/>
                    </a:ext>
                  </a:extLst>
                </a:gridCol>
                <a:gridCol w="49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co2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E" sz="1100" dirty="0"/>
                        <a:t>43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Europe, UK, co2]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13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Up Arrow 19">
            <a:extLst>
              <a:ext uri="{FF2B5EF4-FFF2-40B4-BE49-F238E27FC236}">
                <a16:creationId xmlns:a16="http://schemas.microsoft.com/office/drawing/2014/main" id="{0B0ED67D-53F1-7E46-9FB2-A68977CB21C6}"/>
              </a:ext>
            </a:extLst>
          </p:cNvPr>
          <p:cNvSpPr/>
          <p:nvPr/>
        </p:nvSpPr>
        <p:spPr>
          <a:xfrm rot="5400000">
            <a:off x="4195951" y="2129760"/>
            <a:ext cx="721109" cy="991370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21" name="Google Shape;315;p55">
            <a:extLst>
              <a:ext uri="{FF2B5EF4-FFF2-40B4-BE49-F238E27FC236}">
                <a16:creationId xmlns:a16="http://schemas.microsoft.com/office/drawing/2014/main" id="{1236B3BE-C8B3-A646-8670-60A13CA84B99}"/>
              </a:ext>
            </a:extLst>
          </p:cNvPr>
          <p:cNvGraphicFramePr/>
          <p:nvPr/>
        </p:nvGraphicFramePr>
        <p:xfrm>
          <a:off x="106559" y="670733"/>
          <a:ext cx="3836338" cy="176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1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849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714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808">
                  <a:extLst>
                    <a:ext uri="{9D8B030D-6E8A-4147-A177-3AD203B41FA5}">
                      <a16:colId xmlns:a16="http://schemas.microsoft.com/office/drawing/2014/main" val="4175334085"/>
                    </a:ext>
                  </a:extLst>
                </a:gridCol>
                <a:gridCol w="582808">
                  <a:extLst>
                    <a:ext uri="{9D8B030D-6E8A-4147-A177-3AD203B41FA5}">
                      <a16:colId xmlns:a16="http://schemas.microsoft.com/office/drawing/2014/main" val="32815721"/>
                    </a:ext>
                  </a:extLst>
                </a:gridCol>
                <a:gridCol w="508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city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London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27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15…2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London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o3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336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346412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15…3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London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no2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94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448085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15…5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London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pm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414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164934"/>
                  </a:ext>
                </a:extLst>
              </a:tr>
              <a:tr h="297150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Europe, UK, </a:t>
                      </a:r>
                      <a:r>
                        <a:rPr lang="it-IT" sz="1100" dirty="0" err="1"/>
                        <a:t>London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oogle Shape;315;p55">
            <a:extLst>
              <a:ext uri="{FF2B5EF4-FFF2-40B4-BE49-F238E27FC236}">
                <a16:creationId xmlns:a16="http://schemas.microsoft.com/office/drawing/2014/main" id="{B8089A4C-7A3C-2E4C-A0FA-B44688DF858F}"/>
              </a:ext>
            </a:extLst>
          </p:cNvPr>
          <p:cNvGraphicFramePr/>
          <p:nvPr/>
        </p:nvGraphicFramePr>
        <p:xfrm>
          <a:off x="75572" y="2739295"/>
          <a:ext cx="3836337" cy="176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21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69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748">
                  <a:extLst>
                    <a:ext uri="{9D8B030D-6E8A-4147-A177-3AD203B41FA5}">
                      <a16:colId xmlns:a16="http://schemas.microsoft.com/office/drawing/2014/main" val="4175334085"/>
                    </a:ext>
                  </a:extLst>
                </a:gridCol>
                <a:gridCol w="697865">
                  <a:extLst>
                    <a:ext uri="{9D8B030D-6E8A-4147-A177-3AD203B41FA5}">
                      <a16:colId xmlns:a16="http://schemas.microsoft.com/office/drawing/2014/main" val="32815721"/>
                    </a:ext>
                  </a:extLst>
                </a:gridCol>
                <a:gridCol w="46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city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Liverpool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16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15…2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Liverpool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o3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403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346412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15…3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London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no2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896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448085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15…5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London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pm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356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164934"/>
                  </a:ext>
                </a:extLst>
              </a:tr>
              <a:tr h="297150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Europe, UK, Liverpool]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Google Shape;315;p55">
            <a:extLst>
              <a:ext uri="{FF2B5EF4-FFF2-40B4-BE49-F238E27FC236}">
                <a16:creationId xmlns:a16="http://schemas.microsoft.com/office/drawing/2014/main" id="{4CFC478B-A2FD-4741-8F6B-D8B084B3538F}"/>
              </a:ext>
            </a:extLst>
          </p:cNvPr>
          <p:cNvGraphicFramePr/>
          <p:nvPr/>
        </p:nvGraphicFramePr>
        <p:xfrm>
          <a:off x="5201104" y="87833"/>
          <a:ext cx="3867323" cy="1165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21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69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748">
                  <a:extLst>
                    <a:ext uri="{9D8B030D-6E8A-4147-A177-3AD203B41FA5}">
                      <a16:colId xmlns:a16="http://schemas.microsoft.com/office/drawing/2014/main" val="4175334085"/>
                    </a:ext>
                  </a:extLst>
                </a:gridCol>
                <a:gridCol w="697865">
                  <a:extLst>
                    <a:ext uri="{9D8B030D-6E8A-4147-A177-3AD203B41FA5}">
                      <a16:colId xmlns:a16="http://schemas.microsoft.com/office/drawing/2014/main" val="32815721"/>
                    </a:ext>
                  </a:extLst>
                </a:gridCol>
                <a:gridCol w="49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city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London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27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15…1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Liverpool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co2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16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346412"/>
                  </a:ext>
                </a:extLst>
              </a:tr>
              <a:tr h="297150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Europe, UK, co2]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E86289A6-17A1-5543-9DEB-6834D59C46B8}"/>
              </a:ext>
            </a:extLst>
          </p:cNvPr>
          <p:cNvSpPr txBox="1">
            <a:spLocks/>
          </p:cNvSpPr>
          <p:nvPr/>
        </p:nvSpPr>
        <p:spPr>
          <a:xfrm>
            <a:off x="0" y="4787658"/>
            <a:ext cx="5049469" cy="268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E. Della Valle, M. </a:t>
            </a:r>
            <a:r>
              <a:rPr lang="en-GB" dirty="0" err="1"/>
              <a:t>Balduini</a:t>
            </a:r>
            <a:r>
              <a:rPr lang="en-GB" dirty="0"/>
              <a:t>, &amp; R. </a:t>
            </a:r>
            <a:r>
              <a:rPr lang="en-GB" dirty="0" err="1"/>
              <a:t>Tommasini</a:t>
            </a:r>
            <a:r>
              <a:rPr lang="en-GB" dirty="0"/>
              <a:t> - Influx Days - Virtual - 2020</a:t>
            </a:r>
          </a:p>
        </p:txBody>
      </p:sp>
      <p:graphicFrame>
        <p:nvGraphicFramePr>
          <p:cNvPr id="23" name="Google Shape;315;p55">
            <a:extLst>
              <a:ext uri="{FF2B5EF4-FFF2-40B4-BE49-F238E27FC236}">
                <a16:creationId xmlns:a16="http://schemas.microsoft.com/office/drawing/2014/main" id="{F87160CF-C7D7-E542-B468-AB4072077ECC}"/>
              </a:ext>
            </a:extLst>
          </p:cNvPr>
          <p:cNvGraphicFramePr/>
          <p:nvPr/>
        </p:nvGraphicFramePr>
        <p:xfrm>
          <a:off x="5201104" y="1319524"/>
          <a:ext cx="3867323" cy="1165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21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69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748">
                  <a:extLst>
                    <a:ext uri="{9D8B030D-6E8A-4147-A177-3AD203B41FA5}">
                      <a16:colId xmlns:a16="http://schemas.microsoft.com/office/drawing/2014/main" val="4175334085"/>
                    </a:ext>
                  </a:extLst>
                </a:gridCol>
                <a:gridCol w="697865">
                  <a:extLst>
                    <a:ext uri="{9D8B030D-6E8A-4147-A177-3AD203B41FA5}">
                      <a16:colId xmlns:a16="http://schemas.microsoft.com/office/drawing/2014/main" val="32815721"/>
                    </a:ext>
                  </a:extLst>
                </a:gridCol>
                <a:gridCol w="49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city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London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o3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336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15…1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Liverpool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o3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16403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346412"/>
                  </a:ext>
                </a:extLst>
              </a:tr>
              <a:tr h="297150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Europe, UK, o3]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Google Shape;315;p55">
            <a:extLst>
              <a:ext uri="{FF2B5EF4-FFF2-40B4-BE49-F238E27FC236}">
                <a16:creationId xmlns:a16="http://schemas.microsoft.com/office/drawing/2014/main" id="{FB5CF4E0-272E-8541-B5E5-5989B1ABB3E0}"/>
              </a:ext>
            </a:extLst>
          </p:cNvPr>
          <p:cNvGraphicFramePr/>
          <p:nvPr/>
        </p:nvGraphicFramePr>
        <p:xfrm>
          <a:off x="5201104" y="2551215"/>
          <a:ext cx="3867323" cy="1165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21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69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748">
                  <a:extLst>
                    <a:ext uri="{9D8B030D-6E8A-4147-A177-3AD203B41FA5}">
                      <a16:colId xmlns:a16="http://schemas.microsoft.com/office/drawing/2014/main" val="4175334085"/>
                    </a:ext>
                  </a:extLst>
                </a:gridCol>
                <a:gridCol w="697865">
                  <a:extLst>
                    <a:ext uri="{9D8B030D-6E8A-4147-A177-3AD203B41FA5}">
                      <a16:colId xmlns:a16="http://schemas.microsoft.com/office/drawing/2014/main" val="32815721"/>
                    </a:ext>
                  </a:extLst>
                </a:gridCol>
                <a:gridCol w="49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city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London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no2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94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15…1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Liverpool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no2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414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346412"/>
                  </a:ext>
                </a:extLst>
              </a:tr>
              <a:tr h="297150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Europe, UK, no2]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Google Shape;315;p55">
            <a:extLst>
              <a:ext uri="{FF2B5EF4-FFF2-40B4-BE49-F238E27FC236}">
                <a16:creationId xmlns:a16="http://schemas.microsoft.com/office/drawing/2014/main" id="{8263DDE7-BA2B-8743-B662-BF5D59A016AE}"/>
              </a:ext>
            </a:extLst>
          </p:cNvPr>
          <p:cNvGraphicFramePr/>
          <p:nvPr/>
        </p:nvGraphicFramePr>
        <p:xfrm>
          <a:off x="5201104" y="3782906"/>
          <a:ext cx="3867323" cy="1165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21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69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748">
                  <a:extLst>
                    <a:ext uri="{9D8B030D-6E8A-4147-A177-3AD203B41FA5}">
                      <a16:colId xmlns:a16="http://schemas.microsoft.com/office/drawing/2014/main" val="4175334085"/>
                    </a:ext>
                  </a:extLst>
                </a:gridCol>
                <a:gridCol w="697865">
                  <a:extLst>
                    <a:ext uri="{9D8B030D-6E8A-4147-A177-3AD203B41FA5}">
                      <a16:colId xmlns:a16="http://schemas.microsoft.com/office/drawing/2014/main" val="32815721"/>
                    </a:ext>
                  </a:extLst>
                </a:gridCol>
                <a:gridCol w="49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city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London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414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15…5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Liverpool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pm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356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346412"/>
                  </a:ext>
                </a:extLst>
              </a:tr>
              <a:tr h="297150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Europe, UK, </a:t>
                      </a:r>
                      <a:r>
                        <a:rPr lang="it-IT" sz="1100" dirty="0" err="1"/>
                        <a:t>pm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9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Up Arrow 19">
            <a:extLst>
              <a:ext uri="{FF2B5EF4-FFF2-40B4-BE49-F238E27FC236}">
                <a16:creationId xmlns:a16="http://schemas.microsoft.com/office/drawing/2014/main" id="{0B0ED67D-53F1-7E46-9FB2-A68977CB21C6}"/>
              </a:ext>
            </a:extLst>
          </p:cNvPr>
          <p:cNvSpPr/>
          <p:nvPr/>
        </p:nvSpPr>
        <p:spPr>
          <a:xfrm rot="5400000">
            <a:off x="4195951" y="2129760"/>
            <a:ext cx="721109" cy="991370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21" name="Google Shape;315;p55">
            <a:extLst>
              <a:ext uri="{FF2B5EF4-FFF2-40B4-BE49-F238E27FC236}">
                <a16:creationId xmlns:a16="http://schemas.microsoft.com/office/drawing/2014/main" id="{1236B3BE-C8B3-A646-8670-60A13CA84B99}"/>
              </a:ext>
            </a:extLst>
          </p:cNvPr>
          <p:cNvGraphicFramePr/>
          <p:nvPr/>
        </p:nvGraphicFramePr>
        <p:xfrm>
          <a:off x="106559" y="670733"/>
          <a:ext cx="3836338" cy="176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1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849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714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808">
                  <a:extLst>
                    <a:ext uri="{9D8B030D-6E8A-4147-A177-3AD203B41FA5}">
                      <a16:colId xmlns:a16="http://schemas.microsoft.com/office/drawing/2014/main" val="4175334085"/>
                    </a:ext>
                  </a:extLst>
                </a:gridCol>
                <a:gridCol w="582808">
                  <a:extLst>
                    <a:ext uri="{9D8B030D-6E8A-4147-A177-3AD203B41FA5}">
                      <a16:colId xmlns:a16="http://schemas.microsoft.com/office/drawing/2014/main" val="32815721"/>
                    </a:ext>
                  </a:extLst>
                </a:gridCol>
                <a:gridCol w="508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city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London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27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15…2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London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o3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336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346412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15…3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London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no2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94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448085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15…5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London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pm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414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164934"/>
                  </a:ext>
                </a:extLst>
              </a:tr>
              <a:tr h="297150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Europe, UK, </a:t>
                      </a:r>
                      <a:r>
                        <a:rPr lang="it-IT" sz="1100" dirty="0" err="1"/>
                        <a:t>London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oogle Shape;315;p55">
            <a:extLst>
              <a:ext uri="{FF2B5EF4-FFF2-40B4-BE49-F238E27FC236}">
                <a16:creationId xmlns:a16="http://schemas.microsoft.com/office/drawing/2014/main" id="{B8089A4C-7A3C-2E4C-A0FA-B44688DF858F}"/>
              </a:ext>
            </a:extLst>
          </p:cNvPr>
          <p:cNvGraphicFramePr/>
          <p:nvPr/>
        </p:nvGraphicFramePr>
        <p:xfrm>
          <a:off x="75572" y="2739295"/>
          <a:ext cx="3836337" cy="176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21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69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748">
                  <a:extLst>
                    <a:ext uri="{9D8B030D-6E8A-4147-A177-3AD203B41FA5}">
                      <a16:colId xmlns:a16="http://schemas.microsoft.com/office/drawing/2014/main" val="4175334085"/>
                    </a:ext>
                  </a:extLst>
                </a:gridCol>
                <a:gridCol w="697865">
                  <a:extLst>
                    <a:ext uri="{9D8B030D-6E8A-4147-A177-3AD203B41FA5}">
                      <a16:colId xmlns:a16="http://schemas.microsoft.com/office/drawing/2014/main" val="32815721"/>
                    </a:ext>
                  </a:extLst>
                </a:gridCol>
                <a:gridCol w="46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city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Liverpool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16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15…2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Liverpool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o3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403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346412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15…3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London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no2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896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448085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15…5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London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pm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356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164934"/>
                  </a:ext>
                </a:extLst>
              </a:tr>
              <a:tr h="297150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Europe, UK, Liverpool]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Google Shape;315;p55">
            <a:extLst>
              <a:ext uri="{FF2B5EF4-FFF2-40B4-BE49-F238E27FC236}">
                <a16:creationId xmlns:a16="http://schemas.microsoft.com/office/drawing/2014/main" id="{4CFC478B-A2FD-4741-8F6B-D8B084B3538F}"/>
              </a:ext>
            </a:extLst>
          </p:cNvPr>
          <p:cNvGraphicFramePr/>
          <p:nvPr/>
        </p:nvGraphicFramePr>
        <p:xfrm>
          <a:off x="5201104" y="87833"/>
          <a:ext cx="3867323" cy="1165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21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69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748">
                  <a:extLst>
                    <a:ext uri="{9D8B030D-6E8A-4147-A177-3AD203B41FA5}">
                      <a16:colId xmlns:a16="http://schemas.microsoft.com/office/drawing/2014/main" val="4175334085"/>
                    </a:ext>
                  </a:extLst>
                </a:gridCol>
                <a:gridCol w="697865">
                  <a:extLst>
                    <a:ext uri="{9D8B030D-6E8A-4147-A177-3AD203B41FA5}">
                      <a16:colId xmlns:a16="http://schemas.microsoft.com/office/drawing/2014/main" val="32815721"/>
                    </a:ext>
                  </a:extLst>
                </a:gridCol>
                <a:gridCol w="49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city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London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27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15…1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Liverpool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co2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16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346412"/>
                  </a:ext>
                </a:extLst>
              </a:tr>
              <a:tr h="297150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Europe, UK, co2]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E86289A6-17A1-5543-9DEB-6834D59C46B8}"/>
              </a:ext>
            </a:extLst>
          </p:cNvPr>
          <p:cNvSpPr txBox="1">
            <a:spLocks/>
          </p:cNvSpPr>
          <p:nvPr/>
        </p:nvSpPr>
        <p:spPr>
          <a:xfrm>
            <a:off x="0" y="4787658"/>
            <a:ext cx="5049469" cy="268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E. Della Valle, M. </a:t>
            </a:r>
            <a:r>
              <a:rPr lang="en-GB" dirty="0" err="1"/>
              <a:t>Balduini</a:t>
            </a:r>
            <a:r>
              <a:rPr lang="en-GB" dirty="0"/>
              <a:t>, &amp; R. </a:t>
            </a:r>
            <a:r>
              <a:rPr lang="en-GB" dirty="0" err="1"/>
              <a:t>Tommasini</a:t>
            </a:r>
            <a:r>
              <a:rPr lang="en-GB" dirty="0"/>
              <a:t> - Influx Days - Virtual - 2020</a:t>
            </a:r>
          </a:p>
        </p:txBody>
      </p:sp>
      <p:graphicFrame>
        <p:nvGraphicFramePr>
          <p:cNvPr id="23" name="Google Shape;315;p55">
            <a:extLst>
              <a:ext uri="{FF2B5EF4-FFF2-40B4-BE49-F238E27FC236}">
                <a16:creationId xmlns:a16="http://schemas.microsoft.com/office/drawing/2014/main" id="{F87160CF-C7D7-E542-B468-AB4072077ECC}"/>
              </a:ext>
            </a:extLst>
          </p:cNvPr>
          <p:cNvGraphicFramePr/>
          <p:nvPr/>
        </p:nvGraphicFramePr>
        <p:xfrm>
          <a:off x="5201104" y="1319524"/>
          <a:ext cx="3867323" cy="1165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21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69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748">
                  <a:extLst>
                    <a:ext uri="{9D8B030D-6E8A-4147-A177-3AD203B41FA5}">
                      <a16:colId xmlns:a16="http://schemas.microsoft.com/office/drawing/2014/main" val="4175334085"/>
                    </a:ext>
                  </a:extLst>
                </a:gridCol>
                <a:gridCol w="697865">
                  <a:extLst>
                    <a:ext uri="{9D8B030D-6E8A-4147-A177-3AD203B41FA5}">
                      <a16:colId xmlns:a16="http://schemas.microsoft.com/office/drawing/2014/main" val="32815721"/>
                    </a:ext>
                  </a:extLst>
                </a:gridCol>
                <a:gridCol w="49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city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London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o3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336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15…1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Liverpool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o3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16403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346412"/>
                  </a:ext>
                </a:extLst>
              </a:tr>
              <a:tr h="297150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Europe, UK, o3]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Google Shape;315;p55">
            <a:extLst>
              <a:ext uri="{FF2B5EF4-FFF2-40B4-BE49-F238E27FC236}">
                <a16:creationId xmlns:a16="http://schemas.microsoft.com/office/drawing/2014/main" id="{FB5CF4E0-272E-8541-B5E5-5989B1ABB3E0}"/>
              </a:ext>
            </a:extLst>
          </p:cNvPr>
          <p:cNvGraphicFramePr/>
          <p:nvPr/>
        </p:nvGraphicFramePr>
        <p:xfrm>
          <a:off x="5201104" y="2551215"/>
          <a:ext cx="3867323" cy="1165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21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69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748">
                  <a:extLst>
                    <a:ext uri="{9D8B030D-6E8A-4147-A177-3AD203B41FA5}">
                      <a16:colId xmlns:a16="http://schemas.microsoft.com/office/drawing/2014/main" val="4175334085"/>
                    </a:ext>
                  </a:extLst>
                </a:gridCol>
                <a:gridCol w="697865">
                  <a:extLst>
                    <a:ext uri="{9D8B030D-6E8A-4147-A177-3AD203B41FA5}">
                      <a16:colId xmlns:a16="http://schemas.microsoft.com/office/drawing/2014/main" val="32815721"/>
                    </a:ext>
                  </a:extLst>
                </a:gridCol>
                <a:gridCol w="49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city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London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no2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94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15…1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Liverpool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no2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414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346412"/>
                  </a:ext>
                </a:extLst>
              </a:tr>
              <a:tr h="297150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Europe, UK, no2]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Google Shape;315;p55">
            <a:extLst>
              <a:ext uri="{FF2B5EF4-FFF2-40B4-BE49-F238E27FC236}">
                <a16:creationId xmlns:a16="http://schemas.microsoft.com/office/drawing/2014/main" id="{8263DDE7-BA2B-8743-B662-BF5D59A016AE}"/>
              </a:ext>
            </a:extLst>
          </p:cNvPr>
          <p:cNvGraphicFramePr/>
          <p:nvPr/>
        </p:nvGraphicFramePr>
        <p:xfrm>
          <a:off x="5201104" y="3782906"/>
          <a:ext cx="3867323" cy="1165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21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69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748">
                  <a:extLst>
                    <a:ext uri="{9D8B030D-6E8A-4147-A177-3AD203B41FA5}">
                      <a16:colId xmlns:a16="http://schemas.microsoft.com/office/drawing/2014/main" val="4175334085"/>
                    </a:ext>
                  </a:extLst>
                </a:gridCol>
                <a:gridCol w="697865">
                  <a:extLst>
                    <a:ext uri="{9D8B030D-6E8A-4147-A177-3AD203B41FA5}">
                      <a16:colId xmlns:a16="http://schemas.microsoft.com/office/drawing/2014/main" val="32815721"/>
                    </a:ext>
                  </a:extLst>
                </a:gridCol>
                <a:gridCol w="49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city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London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414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15…5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Liverpool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pm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356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346412"/>
                  </a:ext>
                </a:extLst>
              </a:tr>
              <a:tr h="297150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Europe, UK, </a:t>
                      </a:r>
                      <a:r>
                        <a:rPr lang="it-IT" sz="1100" dirty="0" err="1"/>
                        <a:t>pm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96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Up Arrow 19">
            <a:extLst>
              <a:ext uri="{FF2B5EF4-FFF2-40B4-BE49-F238E27FC236}">
                <a16:creationId xmlns:a16="http://schemas.microsoft.com/office/drawing/2014/main" id="{0B0ED67D-53F1-7E46-9FB2-A68977CB21C6}"/>
              </a:ext>
            </a:extLst>
          </p:cNvPr>
          <p:cNvSpPr/>
          <p:nvPr/>
        </p:nvSpPr>
        <p:spPr>
          <a:xfrm rot="5400000">
            <a:off x="4281756" y="1509406"/>
            <a:ext cx="721110" cy="2860158"/>
          </a:xfrm>
          <a:prstGeom prst="up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54C9D-3F4A-7A4F-8ACC-27A8E38749BC}"/>
              </a:ext>
            </a:extLst>
          </p:cNvPr>
          <p:cNvSpPr/>
          <p:nvPr/>
        </p:nvSpPr>
        <p:spPr>
          <a:xfrm>
            <a:off x="3462097" y="2177858"/>
            <a:ext cx="2360428" cy="401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60000"/>
              </a:lnSpc>
            </a:pP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|&gt; mean()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B31EDAE-58FB-D741-BB72-549CF7452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497" y="361886"/>
            <a:ext cx="8208392" cy="585247"/>
          </a:xfrm>
        </p:spPr>
        <p:txBody>
          <a:bodyPr/>
          <a:lstStyle/>
          <a:p>
            <a:r>
              <a:rPr lang="en-US" dirty="0"/>
              <a:t>Example of aggregator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DF34C-5D95-E34C-B5FE-904997312BDC}"/>
              </a:ext>
            </a:extLst>
          </p:cNvPr>
          <p:cNvSpPr txBox="1"/>
          <p:nvPr/>
        </p:nvSpPr>
        <p:spPr>
          <a:xfrm>
            <a:off x="4344679" y="4107353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NOTE: time and host columns get deleted</a:t>
            </a:r>
          </a:p>
        </p:txBody>
      </p:sp>
      <p:graphicFrame>
        <p:nvGraphicFramePr>
          <p:cNvPr id="24" name="Google Shape;315;p55">
            <a:extLst>
              <a:ext uri="{FF2B5EF4-FFF2-40B4-BE49-F238E27FC236}">
                <a16:creationId xmlns:a16="http://schemas.microsoft.com/office/drawing/2014/main" id="{FCF750A4-6368-FF41-BED2-947C63D236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2482425"/>
              </p:ext>
            </p:extLst>
          </p:nvPr>
        </p:nvGraphicFramePr>
        <p:xfrm>
          <a:off x="6255782" y="2004825"/>
          <a:ext cx="1913423" cy="880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1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861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819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_field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system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2000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308305"/>
                  </a:ext>
                </a:extLst>
              </a:tr>
              <a:tr h="29715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</a:t>
                      </a:r>
                      <a:r>
                        <a:rPr lang="it-IT" sz="1100" dirty="0" err="1"/>
                        <a:t>system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Google Shape;315;p55">
            <a:extLst>
              <a:ext uri="{FF2B5EF4-FFF2-40B4-BE49-F238E27FC236}">
                <a16:creationId xmlns:a16="http://schemas.microsoft.com/office/drawing/2014/main" id="{44978306-8064-2949-A7DC-76FAD7885C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248056"/>
              </p:ext>
            </p:extLst>
          </p:nvPr>
        </p:nvGraphicFramePr>
        <p:xfrm>
          <a:off x="6255783" y="3013735"/>
          <a:ext cx="1913422" cy="8686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1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981">
                  <a:extLst>
                    <a:ext uri="{9D8B030D-6E8A-4147-A177-3AD203B41FA5}">
                      <a16:colId xmlns:a16="http://schemas.microsoft.com/office/drawing/2014/main" val="4234939415"/>
                    </a:ext>
                  </a:extLst>
                </a:gridCol>
                <a:gridCol w="845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</a:t>
                      </a: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field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idle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233,33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</a:t>
                      </a:r>
                      <a:r>
                        <a:rPr lang="it-IT" sz="1100" dirty="0" err="1"/>
                        <a:t>idle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Google Shape;315;p55">
            <a:extLst>
              <a:ext uri="{FF2B5EF4-FFF2-40B4-BE49-F238E27FC236}">
                <a16:creationId xmlns:a16="http://schemas.microsoft.com/office/drawing/2014/main" id="{67CEF046-006D-E44A-94C4-6813D4DEB1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9444209"/>
              </p:ext>
            </p:extLst>
          </p:nvPr>
        </p:nvGraphicFramePr>
        <p:xfrm>
          <a:off x="341421" y="1124775"/>
          <a:ext cx="2704669" cy="176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89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620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host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_field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10:45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serverA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system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1000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11:00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serverB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system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2000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11:30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serverB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system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2000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308305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11:45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serverA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system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3000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448085"/>
                  </a:ext>
                </a:extLst>
              </a:tr>
              <a:tr h="2971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</a:t>
                      </a:r>
                      <a:r>
                        <a:rPr lang="it-IT" sz="1100" dirty="0" err="1"/>
                        <a:t>system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Google Shape;315;p55">
            <a:extLst>
              <a:ext uri="{FF2B5EF4-FFF2-40B4-BE49-F238E27FC236}">
                <a16:creationId xmlns:a16="http://schemas.microsoft.com/office/drawing/2014/main" id="{BA401860-D6CD-5949-B52A-7159311171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665001"/>
              </p:ext>
            </p:extLst>
          </p:nvPr>
        </p:nvGraphicFramePr>
        <p:xfrm>
          <a:off x="341421" y="3013735"/>
          <a:ext cx="2704669" cy="14629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111">
                  <a:extLst>
                    <a:ext uri="{9D8B030D-6E8A-4147-A177-3AD203B41FA5}">
                      <a16:colId xmlns:a16="http://schemas.microsoft.com/office/drawing/2014/main" val="4234939415"/>
                    </a:ext>
                  </a:extLst>
                </a:gridCol>
                <a:gridCol w="620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host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</a:t>
                      </a: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field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10:35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serverA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idle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11:15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serverB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idle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200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11:50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serverB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idle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400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919864"/>
                  </a:ext>
                </a:extLst>
              </a:tr>
              <a:tr h="2971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</a:t>
                      </a:r>
                      <a:r>
                        <a:rPr lang="it-IT" sz="1100" dirty="0" err="1"/>
                        <a:t>idle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CD1363-2A95-7748-8D87-00B7F5E2A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EDDC-E38A-944F-B9CB-B0C6554768E0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FE0C-69BA-8D43-A12A-B12F4AF3C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E. Della Valle, M. Balduini, &amp; R. Tommasini - Influx Days - Virtual - 2020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469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Up Arrow 19">
            <a:extLst>
              <a:ext uri="{FF2B5EF4-FFF2-40B4-BE49-F238E27FC236}">
                <a16:creationId xmlns:a16="http://schemas.microsoft.com/office/drawing/2014/main" id="{0B0ED67D-53F1-7E46-9FB2-A68977CB21C6}"/>
              </a:ext>
            </a:extLst>
          </p:cNvPr>
          <p:cNvSpPr/>
          <p:nvPr/>
        </p:nvSpPr>
        <p:spPr>
          <a:xfrm rot="5400000">
            <a:off x="4281756" y="1509406"/>
            <a:ext cx="721110" cy="2860158"/>
          </a:xfrm>
          <a:prstGeom prst="up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54C9D-3F4A-7A4F-8ACC-27A8E38749BC}"/>
              </a:ext>
            </a:extLst>
          </p:cNvPr>
          <p:cNvSpPr/>
          <p:nvPr/>
        </p:nvSpPr>
        <p:spPr>
          <a:xfrm>
            <a:off x="3462097" y="2177858"/>
            <a:ext cx="2360428" cy="401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60000"/>
              </a:lnSpc>
            </a:pP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|&gt; last()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B31EDAE-58FB-D741-BB72-549CF7452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497" y="361886"/>
            <a:ext cx="8208392" cy="585247"/>
          </a:xfrm>
        </p:spPr>
        <p:txBody>
          <a:bodyPr/>
          <a:lstStyle/>
          <a:p>
            <a:r>
              <a:rPr lang="en-US" dirty="0"/>
              <a:t>Example of selector</a:t>
            </a:r>
          </a:p>
        </p:txBody>
      </p:sp>
      <p:graphicFrame>
        <p:nvGraphicFramePr>
          <p:cNvPr id="26" name="Google Shape;315;p55">
            <a:extLst>
              <a:ext uri="{FF2B5EF4-FFF2-40B4-BE49-F238E27FC236}">
                <a16:creationId xmlns:a16="http://schemas.microsoft.com/office/drawing/2014/main" id="{67CEF046-006D-E44A-94C4-6813D4DEB143}"/>
              </a:ext>
            </a:extLst>
          </p:cNvPr>
          <p:cNvGraphicFramePr/>
          <p:nvPr/>
        </p:nvGraphicFramePr>
        <p:xfrm>
          <a:off x="341421" y="1124775"/>
          <a:ext cx="2704669" cy="176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89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620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host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_field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10:45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serverA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system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1000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11:00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serverB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system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2000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11:30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serverB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system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2000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308305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11:45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serverA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system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3000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448085"/>
                  </a:ext>
                </a:extLst>
              </a:tr>
              <a:tr h="2971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</a:t>
                      </a:r>
                      <a:r>
                        <a:rPr lang="it-IT" sz="1100" dirty="0" err="1"/>
                        <a:t>system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Google Shape;315;p55">
            <a:extLst>
              <a:ext uri="{FF2B5EF4-FFF2-40B4-BE49-F238E27FC236}">
                <a16:creationId xmlns:a16="http://schemas.microsoft.com/office/drawing/2014/main" id="{BA401860-D6CD-5949-B52A-7159311171F0}"/>
              </a:ext>
            </a:extLst>
          </p:cNvPr>
          <p:cNvGraphicFramePr/>
          <p:nvPr/>
        </p:nvGraphicFramePr>
        <p:xfrm>
          <a:off x="341421" y="3013735"/>
          <a:ext cx="2704669" cy="14629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111">
                  <a:extLst>
                    <a:ext uri="{9D8B030D-6E8A-4147-A177-3AD203B41FA5}">
                      <a16:colId xmlns:a16="http://schemas.microsoft.com/office/drawing/2014/main" val="4234939415"/>
                    </a:ext>
                  </a:extLst>
                </a:gridCol>
                <a:gridCol w="620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host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</a:t>
                      </a: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field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10:35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serverA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idle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11:15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serverB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idle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200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11:50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serverB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idle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400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919864"/>
                  </a:ext>
                </a:extLst>
              </a:tr>
              <a:tr h="2971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</a:t>
                      </a:r>
                      <a:r>
                        <a:rPr lang="it-IT" sz="1100" dirty="0" err="1"/>
                        <a:t>idle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oogle Shape;315;p55">
            <a:extLst>
              <a:ext uri="{FF2B5EF4-FFF2-40B4-BE49-F238E27FC236}">
                <a16:creationId xmlns:a16="http://schemas.microsoft.com/office/drawing/2014/main" id="{FCB97B84-E078-2A44-9DEE-0C1490CAFE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8486616"/>
              </p:ext>
            </p:extLst>
          </p:nvPr>
        </p:nvGraphicFramePr>
        <p:xfrm>
          <a:off x="6107900" y="2004825"/>
          <a:ext cx="2704669" cy="880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89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620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host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_field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11:45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serverA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system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3000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448085"/>
                  </a:ext>
                </a:extLst>
              </a:tr>
              <a:tr h="2971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</a:t>
                      </a:r>
                      <a:r>
                        <a:rPr lang="it-IT" sz="1100" dirty="0" err="1"/>
                        <a:t>system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Google Shape;315;p55">
            <a:extLst>
              <a:ext uri="{FF2B5EF4-FFF2-40B4-BE49-F238E27FC236}">
                <a16:creationId xmlns:a16="http://schemas.microsoft.com/office/drawing/2014/main" id="{8FBCAF18-6AE4-3F4F-8354-3C70728182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5955451"/>
              </p:ext>
            </p:extLst>
          </p:nvPr>
        </p:nvGraphicFramePr>
        <p:xfrm>
          <a:off x="6107900" y="3013735"/>
          <a:ext cx="2704669" cy="880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111">
                  <a:extLst>
                    <a:ext uri="{9D8B030D-6E8A-4147-A177-3AD203B41FA5}">
                      <a16:colId xmlns:a16="http://schemas.microsoft.com/office/drawing/2014/main" val="4234939415"/>
                    </a:ext>
                  </a:extLst>
                </a:gridCol>
                <a:gridCol w="620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host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</a:t>
                      </a: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field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11:50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serverB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idle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400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919864"/>
                  </a:ext>
                </a:extLst>
              </a:tr>
              <a:tr h="2971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</a:t>
                      </a:r>
                      <a:r>
                        <a:rPr lang="it-IT" sz="1100" dirty="0" err="1"/>
                        <a:t>idle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D95C06-A2D0-1C46-83A1-5AFAF6A19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EDDC-E38A-944F-B9CB-B0C6554768E0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91DF1-3BDE-9A48-8BC2-074F82E5D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E. Della Valle, M. Balduini, &amp; R. Tommasini - Influx Days - Virtual - 2020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38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7CEA2A-6BF6-4D41-AAB2-E4A6D21E2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Recall</a:t>
            </a:r>
          </a:p>
        </p:txBody>
      </p:sp>
      <p:grpSp>
        <p:nvGrpSpPr>
          <p:cNvPr id="6" name="Group 1510">
            <a:extLst>
              <a:ext uri="{FF2B5EF4-FFF2-40B4-BE49-F238E27FC236}">
                <a16:creationId xmlns:a16="http://schemas.microsoft.com/office/drawing/2014/main" id="{B6CDD6A8-A30D-4149-836C-01D45A0A8401}"/>
              </a:ext>
            </a:extLst>
          </p:cNvPr>
          <p:cNvGrpSpPr>
            <a:grpSpLocks/>
          </p:cNvGrpSpPr>
          <p:nvPr/>
        </p:nvGrpSpPr>
        <p:grpSpPr bwMode="auto">
          <a:xfrm>
            <a:off x="4317078" y="4408489"/>
            <a:ext cx="3856037" cy="203200"/>
            <a:chOff x="4689512" y="4269926"/>
            <a:chExt cx="3856037" cy="202817"/>
          </a:xfrm>
        </p:grpSpPr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68830AF1-C469-0345-A779-B4DADE68E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512" y="4269926"/>
              <a:ext cx="81180" cy="811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8" name="Rectangle 16">
              <a:extLst>
                <a:ext uri="{FF2B5EF4-FFF2-40B4-BE49-F238E27FC236}">
                  <a16:creationId xmlns:a16="http://schemas.microsoft.com/office/drawing/2014/main" id="{F4BEE07A-4A6C-A84A-A515-DE0ECB5A9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512" y="4391616"/>
              <a:ext cx="81180" cy="81127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" name="Rectangle 19">
              <a:extLst>
                <a:ext uri="{FF2B5EF4-FFF2-40B4-BE49-F238E27FC236}">
                  <a16:creationId xmlns:a16="http://schemas.microsoft.com/office/drawing/2014/main" id="{0C52753F-640C-4B4F-8978-1C29CC7E6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1282" y="4269926"/>
              <a:ext cx="81180" cy="811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" name="Rectangle 26">
              <a:extLst>
                <a:ext uri="{FF2B5EF4-FFF2-40B4-BE49-F238E27FC236}">
                  <a16:creationId xmlns:a16="http://schemas.microsoft.com/office/drawing/2014/main" id="{B9F381DE-6375-9945-955A-A7C43EB30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1282" y="4391616"/>
              <a:ext cx="81180" cy="81127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" name="Rectangle 32">
              <a:extLst>
                <a:ext uri="{FF2B5EF4-FFF2-40B4-BE49-F238E27FC236}">
                  <a16:creationId xmlns:a16="http://schemas.microsoft.com/office/drawing/2014/main" id="{6C13F28F-9185-0A40-BEB2-B044095A3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3051" y="4391616"/>
              <a:ext cx="81180" cy="811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2" name="Rectangle 39">
              <a:extLst>
                <a:ext uri="{FF2B5EF4-FFF2-40B4-BE49-F238E27FC236}">
                  <a16:creationId xmlns:a16="http://schemas.microsoft.com/office/drawing/2014/main" id="{0DA94A36-21E2-9F43-B538-D0F4DB03F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3051" y="4269926"/>
              <a:ext cx="81180" cy="8112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3" name="Rectangle 41">
              <a:extLst>
                <a:ext uri="{FF2B5EF4-FFF2-40B4-BE49-F238E27FC236}">
                  <a16:creationId xmlns:a16="http://schemas.microsoft.com/office/drawing/2014/main" id="{8D1FD3FF-E1BF-9842-9FFB-43ECBC192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821" y="4269926"/>
              <a:ext cx="81180" cy="811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4" name="Rectangle 42">
              <a:extLst>
                <a:ext uri="{FF2B5EF4-FFF2-40B4-BE49-F238E27FC236}">
                  <a16:creationId xmlns:a16="http://schemas.microsoft.com/office/drawing/2014/main" id="{D61A5C7F-6FBD-4C41-BFEC-E6E739086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821" y="4391616"/>
              <a:ext cx="81180" cy="811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5" name="Rectangle 54">
              <a:extLst>
                <a:ext uri="{FF2B5EF4-FFF2-40B4-BE49-F238E27FC236}">
                  <a16:creationId xmlns:a16="http://schemas.microsoft.com/office/drawing/2014/main" id="{49E9DA7D-4046-0B44-97BB-ED510827F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6590" y="4269926"/>
              <a:ext cx="81180" cy="811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6" name="Rectangle 56">
              <a:extLst>
                <a:ext uri="{FF2B5EF4-FFF2-40B4-BE49-F238E27FC236}">
                  <a16:creationId xmlns:a16="http://schemas.microsoft.com/office/drawing/2014/main" id="{00F2A13F-720D-6F48-82E6-C7258B314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6590" y="4391616"/>
              <a:ext cx="81180" cy="81127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7" name="Rectangle 65">
              <a:extLst>
                <a:ext uri="{FF2B5EF4-FFF2-40B4-BE49-F238E27FC236}">
                  <a16:creationId xmlns:a16="http://schemas.microsoft.com/office/drawing/2014/main" id="{17670728-F9A8-7940-B268-4BEC9DF1B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1899" y="4391616"/>
              <a:ext cx="81180" cy="811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8" name="Rectangle 69">
              <a:extLst>
                <a:ext uri="{FF2B5EF4-FFF2-40B4-BE49-F238E27FC236}">
                  <a16:creationId xmlns:a16="http://schemas.microsoft.com/office/drawing/2014/main" id="{7205F575-D8B3-DB40-8D02-4D34A8E28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3669" y="4269926"/>
              <a:ext cx="81180" cy="811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9" name="Rectangle 76">
              <a:extLst>
                <a:ext uri="{FF2B5EF4-FFF2-40B4-BE49-F238E27FC236}">
                  <a16:creationId xmlns:a16="http://schemas.microsoft.com/office/drawing/2014/main" id="{91110CFA-2102-9540-B6DA-E93327A68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8360" y="4269926"/>
              <a:ext cx="81180" cy="811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0" name="Rectangle 77">
              <a:extLst>
                <a:ext uri="{FF2B5EF4-FFF2-40B4-BE49-F238E27FC236}">
                  <a16:creationId xmlns:a16="http://schemas.microsoft.com/office/drawing/2014/main" id="{BBB9DD01-E320-DB4D-8373-A3DF2E79C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3669" y="4391616"/>
              <a:ext cx="81180" cy="811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1" name="Rectangle 85">
              <a:extLst>
                <a:ext uri="{FF2B5EF4-FFF2-40B4-BE49-F238E27FC236}">
                  <a16:creationId xmlns:a16="http://schemas.microsoft.com/office/drawing/2014/main" id="{B0DB47E2-9928-914C-A17E-242763B6E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8360" y="4391616"/>
              <a:ext cx="81180" cy="81127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2" name="Rectangle 91">
              <a:extLst>
                <a:ext uri="{FF2B5EF4-FFF2-40B4-BE49-F238E27FC236}">
                  <a16:creationId xmlns:a16="http://schemas.microsoft.com/office/drawing/2014/main" id="{FF7BE85F-09D4-4B42-8C2E-F8D94830F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130" y="4269926"/>
              <a:ext cx="81180" cy="81127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3" name="Rectangle 100">
              <a:extLst>
                <a:ext uri="{FF2B5EF4-FFF2-40B4-BE49-F238E27FC236}">
                  <a16:creationId xmlns:a16="http://schemas.microsoft.com/office/drawing/2014/main" id="{6D62F6D4-25C7-1846-AE13-3D98DE5D4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1899" y="4269926"/>
              <a:ext cx="81180" cy="8112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4" name="Rectangle 106">
              <a:extLst>
                <a:ext uri="{FF2B5EF4-FFF2-40B4-BE49-F238E27FC236}">
                  <a16:creationId xmlns:a16="http://schemas.microsoft.com/office/drawing/2014/main" id="{B3A4992B-C3AE-2641-A6E9-BCC3D2BA2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130" y="4391616"/>
              <a:ext cx="81180" cy="81127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5" name="Rectangle 108">
              <a:extLst>
                <a:ext uri="{FF2B5EF4-FFF2-40B4-BE49-F238E27FC236}">
                  <a16:creationId xmlns:a16="http://schemas.microsoft.com/office/drawing/2014/main" id="{8ECC60D1-C28E-1042-8564-D1BBE93F7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5438" y="4391616"/>
              <a:ext cx="81180" cy="811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6" name="Rectangle 112">
              <a:extLst>
                <a:ext uri="{FF2B5EF4-FFF2-40B4-BE49-F238E27FC236}">
                  <a16:creationId xmlns:a16="http://schemas.microsoft.com/office/drawing/2014/main" id="{FF099121-73E6-FE4C-9034-6CB876B95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5438" y="4269926"/>
              <a:ext cx="81180" cy="81127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7" name="Rectangle 125">
              <a:extLst>
                <a:ext uri="{FF2B5EF4-FFF2-40B4-BE49-F238E27FC236}">
                  <a16:creationId xmlns:a16="http://schemas.microsoft.com/office/drawing/2014/main" id="{578C2452-C35F-A34E-99E8-784EF5E37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8978" y="4269926"/>
              <a:ext cx="81180" cy="81127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8" name="Rectangle 126">
              <a:extLst>
                <a:ext uri="{FF2B5EF4-FFF2-40B4-BE49-F238E27FC236}">
                  <a16:creationId xmlns:a16="http://schemas.microsoft.com/office/drawing/2014/main" id="{3B6C8ECF-4534-A149-A9B8-75669E60B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8978" y="4391616"/>
              <a:ext cx="81180" cy="81127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9" name="Rectangle 129">
              <a:extLst>
                <a:ext uri="{FF2B5EF4-FFF2-40B4-BE49-F238E27FC236}">
                  <a16:creationId xmlns:a16="http://schemas.microsoft.com/office/drawing/2014/main" id="{AE7630D8-B143-A54B-9731-F8FFC5312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7208" y="4269926"/>
              <a:ext cx="81180" cy="81127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30" name="Rectangle 130">
              <a:extLst>
                <a:ext uri="{FF2B5EF4-FFF2-40B4-BE49-F238E27FC236}">
                  <a16:creationId xmlns:a16="http://schemas.microsoft.com/office/drawing/2014/main" id="{CD45460C-ADE0-A544-954F-AD5F3EDA4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7208" y="4391616"/>
              <a:ext cx="81180" cy="81127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31" name="Rectangle 131">
              <a:extLst>
                <a:ext uri="{FF2B5EF4-FFF2-40B4-BE49-F238E27FC236}">
                  <a16:creationId xmlns:a16="http://schemas.microsoft.com/office/drawing/2014/main" id="{66390E48-5E3D-3845-956A-E2CBEA810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2517" y="4269926"/>
              <a:ext cx="81180" cy="81127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32" name="Rectangle 132">
              <a:extLst>
                <a:ext uri="{FF2B5EF4-FFF2-40B4-BE49-F238E27FC236}">
                  <a16:creationId xmlns:a16="http://schemas.microsoft.com/office/drawing/2014/main" id="{3BA142B8-524B-9344-A77C-904E0D4EA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2517" y="4391616"/>
              <a:ext cx="81180" cy="81127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33" name="Rectangle 143">
              <a:extLst>
                <a:ext uri="{FF2B5EF4-FFF2-40B4-BE49-F238E27FC236}">
                  <a16:creationId xmlns:a16="http://schemas.microsoft.com/office/drawing/2014/main" id="{1304CB69-009A-C542-88AB-65319882C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6056" y="4269926"/>
              <a:ext cx="81180" cy="81127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34" name="Rectangle 144">
              <a:extLst>
                <a:ext uri="{FF2B5EF4-FFF2-40B4-BE49-F238E27FC236}">
                  <a16:creationId xmlns:a16="http://schemas.microsoft.com/office/drawing/2014/main" id="{12BEB95A-3781-EA41-8D23-C046E2248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6056" y="4391616"/>
              <a:ext cx="81180" cy="81127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35" name="Rectangle 151">
              <a:extLst>
                <a:ext uri="{FF2B5EF4-FFF2-40B4-BE49-F238E27FC236}">
                  <a16:creationId xmlns:a16="http://schemas.microsoft.com/office/drawing/2014/main" id="{A5B87B0F-95D7-C64B-8BAB-4488AFC74C2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759595" y="4391616"/>
              <a:ext cx="81180" cy="8112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36" name="Rectangle 154">
              <a:extLst>
                <a:ext uri="{FF2B5EF4-FFF2-40B4-BE49-F238E27FC236}">
                  <a16:creationId xmlns:a16="http://schemas.microsoft.com/office/drawing/2014/main" id="{28F2EBD9-2EAF-0B45-B391-6F2CDF3F5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595" y="4269926"/>
              <a:ext cx="81180" cy="8112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37" name="Rectangle 167">
              <a:extLst>
                <a:ext uri="{FF2B5EF4-FFF2-40B4-BE49-F238E27FC236}">
                  <a16:creationId xmlns:a16="http://schemas.microsoft.com/office/drawing/2014/main" id="{ADF77917-AA08-174B-B222-A683468B198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003134" y="4269926"/>
              <a:ext cx="81180" cy="8112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38" name="Rectangle 168">
              <a:extLst>
                <a:ext uri="{FF2B5EF4-FFF2-40B4-BE49-F238E27FC236}">
                  <a16:creationId xmlns:a16="http://schemas.microsoft.com/office/drawing/2014/main" id="{B13EE145-BEF9-804A-91D6-B980B06DB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3134" y="4391616"/>
              <a:ext cx="81180" cy="8112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39" name="Rectangle 177">
              <a:extLst>
                <a:ext uri="{FF2B5EF4-FFF2-40B4-BE49-F238E27FC236}">
                  <a16:creationId xmlns:a16="http://schemas.microsoft.com/office/drawing/2014/main" id="{AEA18A50-D3E2-E346-BB82-7E623FDBC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1365" y="4269926"/>
              <a:ext cx="81180" cy="8112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40" name="Rectangle 178">
              <a:extLst>
                <a:ext uri="{FF2B5EF4-FFF2-40B4-BE49-F238E27FC236}">
                  <a16:creationId xmlns:a16="http://schemas.microsoft.com/office/drawing/2014/main" id="{ABD83CCF-32DD-B24B-AE87-8960488C0E7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881365" y="4391616"/>
              <a:ext cx="81180" cy="8112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41" name="Rectangle 187">
              <a:extLst>
                <a:ext uri="{FF2B5EF4-FFF2-40B4-BE49-F238E27FC236}">
                  <a16:creationId xmlns:a16="http://schemas.microsoft.com/office/drawing/2014/main" id="{190DAD9A-297E-5A47-B54A-ADC09E9F36C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150747" y="4269926"/>
              <a:ext cx="81180" cy="81127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42" name="Rectangle 188">
              <a:extLst>
                <a:ext uri="{FF2B5EF4-FFF2-40B4-BE49-F238E27FC236}">
                  <a16:creationId xmlns:a16="http://schemas.microsoft.com/office/drawing/2014/main" id="{D4B57874-3970-834F-BA30-C82345C5F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0747" y="4391616"/>
              <a:ext cx="81180" cy="81127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43" name="Rectangle 198">
              <a:extLst>
                <a:ext uri="{FF2B5EF4-FFF2-40B4-BE49-F238E27FC236}">
                  <a16:creationId xmlns:a16="http://schemas.microsoft.com/office/drawing/2014/main" id="{29C79A1B-4A20-DE43-86FD-A0BEABF2D87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4286" y="4391616"/>
              <a:ext cx="81180" cy="81127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44" name="Rectangle 203">
              <a:extLst>
                <a:ext uri="{FF2B5EF4-FFF2-40B4-BE49-F238E27FC236}">
                  <a16:creationId xmlns:a16="http://schemas.microsoft.com/office/drawing/2014/main" id="{6B95ADA7-0677-6D45-90F6-E56F373E7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4286" y="4269926"/>
              <a:ext cx="81180" cy="81127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45" name="Rectangle 207">
              <a:extLst>
                <a:ext uri="{FF2B5EF4-FFF2-40B4-BE49-F238E27FC236}">
                  <a16:creationId xmlns:a16="http://schemas.microsoft.com/office/drawing/2014/main" id="{1415AE5D-1D62-E34A-B812-9AD4C2E10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7825" y="4269926"/>
              <a:ext cx="81180" cy="81127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46" name="Rectangle 210">
              <a:extLst>
                <a:ext uri="{FF2B5EF4-FFF2-40B4-BE49-F238E27FC236}">
                  <a16:creationId xmlns:a16="http://schemas.microsoft.com/office/drawing/2014/main" id="{6F591EEB-1E26-B245-8A53-262514AF5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7825" y="4391616"/>
              <a:ext cx="81180" cy="81127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47" name="Rectangle 215">
              <a:extLst>
                <a:ext uri="{FF2B5EF4-FFF2-40B4-BE49-F238E27FC236}">
                  <a16:creationId xmlns:a16="http://schemas.microsoft.com/office/drawing/2014/main" id="{2A1E74A3-00D1-5A49-BDB7-B38183212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8443" y="4391616"/>
              <a:ext cx="81180" cy="811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48" name="Rectangle 219">
              <a:extLst>
                <a:ext uri="{FF2B5EF4-FFF2-40B4-BE49-F238E27FC236}">
                  <a16:creationId xmlns:a16="http://schemas.microsoft.com/office/drawing/2014/main" id="{D9628B41-B93F-A04A-A6F0-25DB867E9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0213" y="4269926"/>
              <a:ext cx="81180" cy="811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49" name="Rectangle 226">
              <a:extLst>
                <a:ext uri="{FF2B5EF4-FFF2-40B4-BE49-F238E27FC236}">
                  <a16:creationId xmlns:a16="http://schemas.microsoft.com/office/drawing/2014/main" id="{3D0723A7-2B98-0845-881F-87B07373D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4904" y="4269926"/>
              <a:ext cx="81180" cy="811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50" name="Rectangle 227">
              <a:extLst>
                <a:ext uri="{FF2B5EF4-FFF2-40B4-BE49-F238E27FC236}">
                  <a16:creationId xmlns:a16="http://schemas.microsoft.com/office/drawing/2014/main" id="{3BDC12F8-C8A4-404F-BFDD-AC2AEA1E6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0213" y="4391616"/>
              <a:ext cx="81180" cy="811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51" name="Rectangle 235">
              <a:extLst>
                <a:ext uri="{FF2B5EF4-FFF2-40B4-BE49-F238E27FC236}">
                  <a16:creationId xmlns:a16="http://schemas.microsoft.com/office/drawing/2014/main" id="{74A32E3D-6A8D-744E-B1FB-1D6112197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4904" y="4391616"/>
              <a:ext cx="81180" cy="81127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52" name="Rectangle 241">
              <a:extLst>
                <a:ext uri="{FF2B5EF4-FFF2-40B4-BE49-F238E27FC236}">
                  <a16:creationId xmlns:a16="http://schemas.microsoft.com/office/drawing/2014/main" id="{70134C56-84AF-D84D-BFF7-3D73B8949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673" y="4269926"/>
              <a:ext cx="81180" cy="81127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53" name="Rectangle 250">
              <a:extLst>
                <a:ext uri="{FF2B5EF4-FFF2-40B4-BE49-F238E27FC236}">
                  <a16:creationId xmlns:a16="http://schemas.microsoft.com/office/drawing/2014/main" id="{834BB63A-3F8A-3749-8E1E-A73F80C13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8443" y="4269926"/>
              <a:ext cx="81180" cy="8112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54" name="Rectangle 256">
              <a:extLst>
                <a:ext uri="{FF2B5EF4-FFF2-40B4-BE49-F238E27FC236}">
                  <a16:creationId xmlns:a16="http://schemas.microsoft.com/office/drawing/2014/main" id="{5B6F9124-5E47-D346-A799-AE9E41B38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673" y="4391616"/>
              <a:ext cx="81180" cy="81127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55" name="Rectangle 258">
              <a:extLst>
                <a:ext uri="{FF2B5EF4-FFF2-40B4-BE49-F238E27FC236}">
                  <a16:creationId xmlns:a16="http://schemas.microsoft.com/office/drawing/2014/main" id="{147F1050-35D7-5348-A561-4180AD163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1982" y="4391616"/>
              <a:ext cx="81180" cy="811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56" name="Rectangle 262">
              <a:extLst>
                <a:ext uri="{FF2B5EF4-FFF2-40B4-BE49-F238E27FC236}">
                  <a16:creationId xmlns:a16="http://schemas.microsoft.com/office/drawing/2014/main" id="{9BA4B7B7-263C-A049-A242-EDBD23452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1982" y="4269926"/>
              <a:ext cx="81180" cy="81127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57" name="Rectangle 271">
              <a:extLst>
                <a:ext uri="{FF2B5EF4-FFF2-40B4-BE49-F238E27FC236}">
                  <a16:creationId xmlns:a16="http://schemas.microsoft.com/office/drawing/2014/main" id="{0B9FDBF7-88D1-E440-835E-0766AD6B2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5521" y="4269926"/>
              <a:ext cx="81180" cy="81127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58" name="Rectangle 272">
              <a:extLst>
                <a:ext uri="{FF2B5EF4-FFF2-40B4-BE49-F238E27FC236}">
                  <a16:creationId xmlns:a16="http://schemas.microsoft.com/office/drawing/2014/main" id="{3D19AB7F-E662-444D-81CB-17F1C841E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5521" y="4391616"/>
              <a:ext cx="81180" cy="81127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59" name="Rectangle 275">
              <a:extLst>
                <a:ext uri="{FF2B5EF4-FFF2-40B4-BE49-F238E27FC236}">
                  <a16:creationId xmlns:a16="http://schemas.microsoft.com/office/drawing/2014/main" id="{78B53491-146D-B644-B437-1243A4456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3752" y="4269926"/>
              <a:ext cx="81180" cy="81127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0" name="Rectangle 276">
              <a:extLst>
                <a:ext uri="{FF2B5EF4-FFF2-40B4-BE49-F238E27FC236}">
                  <a16:creationId xmlns:a16="http://schemas.microsoft.com/office/drawing/2014/main" id="{B1A09C0C-5582-454D-BEBE-788825055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3752" y="4391616"/>
              <a:ext cx="81180" cy="81127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1" name="Rectangle 286">
              <a:extLst>
                <a:ext uri="{FF2B5EF4-FFF2-40B4-BE49-F238E27FC236}">
                  <a16:creationId xmlns:a16="http://schemas.microsoft.com/office/drawing/2014/main" id="{BD00460D-1B15-A240-AB0D-374860E75EA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977291" y="4269926"/>
              <a:ext cx="81180" cy="81127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2" name="Rectangle 287">
              <a:extLst>
                <a:ext uri="{FF2B5EF4-FFF2-40B4-BE49-F238E27FC236}">
                  <a16:creationId xmlns:a16="http://schemas.microsoft.com/office/drawing/2014/main" id="{39A00514-3A95-1D46-8ED9-5F88887D2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7291" y="4391616"/>
              <a:ext cx="81180" cy="81127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3" name="Rectangle 299">
              <a:extLst>
                <a:ext uri="{FF2B5EF4-FFF2-40B4-BE49-F238E27FC236}">
                  <a16:creationId xmlns:a16="http://schemas.microsoft.com/office/drawing/2014/main" id="{68734E3F-661A-B14E-97B6-A3AEAFFCDA0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220830" y="4391616"/>
              <a:ext cx="81180" cy="8112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4" name="Rectangle 302">
              <a:extLst>
                <a:ext uri="{FF2B5EF4-FFF2-40B4-BE49-F238E27FC236}">
                  <a16:creationId xmlns:a16="http://schemas.microsoft.com/office/drawing/2014/main" id="{91A3FE81-3BB4-FB41-B87E-488556EC8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0830" y="4269926"/>
              <a:ext cx="81180" cy="8112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5" name="Rectangle 308">
              <a:extLst>
                <a:ext uri="{FF2B5EF4-FFF2-40B4-BE49-F238E27FC236}">
                  <a16:creationId xmlns:a16="http://schemas.microsoft.com/office/drawing/2014/main" id="{8118FE41-777D-594F-A849-AC2DE2C41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9061" y="4269926"/>
              <a:ext cx="81180" cy="81127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6" name="Rectangle 310">
              <a:extLst>
                <a:ext uri="{FF2B5EF4-FFF2-40B4-BE49-F238E27FC236}">
                  <a16:creationId xmlns:a16="http://schemas.microsoft.com/office/drawing/2014/main" id="{2588FAAC-7C6E-7543-8E91-43A9A6DEC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9061" y="4391616"/>
              <a:ext cx="81180" cy="81127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7" name="Rectangle 313">
              <a:extLst>
                <a:ext uri="{FF2B5EF4-FFF2-40B4-BE49-F238E27FC236}">
                  <a16:creationId xmlns:a16="http://schemas.microsoft.com/office/drawing/2014/main" id="{DEA819DF-370C-2D47-8F11-723312005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2600" y="4269926"/>
              <a:ext cx="81180" cy="811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8" name="Rectangle 321">
              <a:extLst>
                <a:ext uri="{FF2B5EF4-FFF2-40B4-BE49-F238E27FC236}">
                  <a16:creationId xmlns:a16="http://schemas.microsoft.com/office/drawing/2014/main" id="{EA44148F-4D26-364B-A62D-7B52905B8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2600" y="4391616"/>
              <a:ext cx="81180" cy="81127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9" name="Rectangle 323">
              <a:extLst>
                <a:ext uri="{FF2B5EF4-FFF2-40B4-BE49-F238E27FC236}">
                  <a16:creationId xmlns:a16="http://schemas.microsoft.com/office/drawing/2014/main" id="{3E12DFE1-F1E2-BA4F-BFE5-DE2CD84F1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4369" y="4269926"/>
              <a:ext cx="81180" cy="811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70" name="Rectangle 330">
              <a:extLst>
                <a:ext uri="{FF2B5EF4-FFF2-40B4-BE49-F238E27FC236}">
                  <a16:creationId xmlns:a16="http://schemas.microsoft.com/office/drawing/2014/main" id="{107FFED1-BE99-B348-BE84-A376B00EA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4369" y="4391616"/>
              <a:ext cx="81180" cy="81127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3ADF9EB9-F09C-DF40-83BE-936874B4A71F}"/>
              </a:ext>
            </a:extLst>
          </p:cNvPr>
          <p:cNvSpPr/>
          <p:nvPr/>
        </p:nvSpPr>
        <p:spPr>
          <a:xfrm>
            <a:off x="1591340" y="3886201"/>
            <a:ext cx="3073400" cy="804863"/>
          </a:xfrm>
          <a:prstGeom prst="rect">
            <a:avLst/>
          </a:prstGeom>
          <a:solidFill>
            <a:srgbClr val="202024"/>
          </a:solidFill>
          <a:ln w="19050">
            <a:noFill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grpSp>
        <p:nvGrpSpPr>
          <p:cNvPr id="72" name="Group 335">
            <a:extLst>
              <a:ext uri="{FF2B5EF4-FFF2-40B4-BE49-F238E27FC236}">
                <a16:creationId xmlns:a16="http://schemas.microsoft.com/office/drawing/2014/main" id="{CDF23991-7335-194A-80E7-5BAAB2467C8E}"/>
              </a:ext>
            </a:extLst>
          </p:cNvPr>
          <p:cNvGrpSpPr>
            <a:grpSpLocks/>
          </p:cNvGrpSpPr>
          <p:nvPr/>
        </p:nvGrpSpPr>
        <p:grpSpPr bwMode="auto">
          <a:xfrm>
            <a:off x="1438940" y="1473616"/>
            <a:ext cx="3856038" cy="1176337"/>
            <a:chOff x="576" y="1008"/>
            <a:chExt cx="4560" cy="1392"/>
          </a:xfrm>
        </p:grpSpPr>
        <p:grpSp>
          <p:nvGrpSpPr>
            <p:cNvPr id="73" name="Group 336">
              <a:extLst>
                <a:ext uri="{FF2B5EF4-FFF2-40B4-BE49-F238E27FC236}">
                  <a16:creationId xmlns:a16="http://schemas.microsoft.com/office/drawing/2014/main" id="{1B1ECC65-B6F6-3F4B-AE68-0C955801A1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008"/>
              <a:ext cx="96" cy="1392"/>
              <a:chOff x="576" y="1008"/>
              <a:chExt cx="96" cy="1392"/>
            </a:xfrm>
          </p:grpSpPr>
          <p:sp>
            <p:nvSpPr>
              <p:cNvPr id="389" name="Rectangle 337">
                <a:extLst>
                  <a:ext uri="{FF2B5EF4-FFF2-40B4-BE49-F238E27FC236}">
                    <a16:creationId xmlns:a16="http://schemas.microsoft.com/office/drawing/2014/main" id="{4D23DFDD-4408-CB44-A8F1-80FEE6F7D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1008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0" name="Rectangle 338">
                <a:extLst>
                  <a:ext uri="{FF2B5EF4-FFF2-40B4-BE49-F238E27FC236}">
                    <a16:creationId xmlns:a16="http://schemas.microsoft.com/office/drawing/2014/main" id="{19D4480D-FBD3-0746-916D-056B7EF5F2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1296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1" name="Rectangle 339">
                <a:extLst>
                  <a:ext uri="{FF2B5EF4-FFF2-40B4-BE49-F238E27FC236}">
                    <a16:creationId xmlns:a16="http://schemas.microsoft.com/office/drawing/2014/main" id="{71545348-BD2D-DD4A-874C-831C59109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158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2" name="Rectangle 340">
                <a:extLst>
                  <a:ext uri="{FF2B5EF4-FFF2-40B4-BE49-F238E27FC236}">
                    <a16:creationId xmlns:a16="http://schemas.microsoft.com/office/drawing/2014/main" id="{8618237E-B2A1-5648-BC94-76A6F6746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3" name="Rectangle 341">
                <a:extLst>
                  <a:ext uri="{FF2B5EF4-FFF2-40B4-BE49-F238E27FC236}">
                    <a16:creationId xmlns:a16="http://schemas.microsoft.com/office/drawing/2014/main" id="{B80E3470-9032-CD4F-A310-D7B775A7F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187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4" name="Rectangle 342">
                <a:extLst>
                  <a:ext uri="{FF2B5EF4-FFF2-40B4-BE49-F238E27FC236}">
                    <a16:creationId xmlns:a16="http://schemas.microsoft.com/office/drawing/2014/main" id="{7138ABF9-A144-B14D-AB7B-072B4EE45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5" name="Rectangle 343">
                <a:extLst>
                  <a:ext uri="{FF2B5EF4-FFF2-40B4-BE49-F238E27FC236}">
                    <a16:creationId xmlns:a16="http://schemas.microsoft.com/office/drawing/2014/main" id="{50D88C90-8ADD-3444-8D8E-428F6AFE8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1440"/>
                <a:ext cx="96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6" name="Rectangle 344">
                <a:extLst>
                  <a:ext uri="{FF2B5EF4-FFF2-40B4-BE49-F238E27FC236}">
                    <a16:creationId xmlns:a16="http://schemas.microsoft.com/office/drawing/2014/main" id="{E6590352-D9C6-4347-85F6-062D4BA0C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96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7" name="Rectangle 345">
                <a:extLst>
                  <a:ext uri="{FF2B5EF4-FFF2-40B4-BE49-F238E27FC236}">
                    <a16:creationId xmlns:a16="http://schemas.microsoft.com/office/drawing/2014/main" id="{4D87CDAF-9B47-9642-91D7-ADE4B6C6A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1152"/>
                <a:ext cx="96" cy="96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98" name="Rectangle 346">
                <a:extLst>
                  <a:ext uri="{FF2B5EF4-FFF2-40B4-BE49-F238E27FC236}">
                    <a16:creationId xmlns:a16="http://schemas.microsoft.com/office/drawing/2014/main" id="{6036AC96-5999-3941-A779-29416108D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96" cy="96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74" name="Group 347">
              <a:extLst>
                <a:ext uri="{FF2B5EF4-FFF2-40B4-BE49-F238E27FC236}">
                  <a16:creationId xmlns:a16="http://schemas.microsoft.com/office/drawing/2014/main" id="{9D2FB832-2148-9F4B-AEA0-F462EAEE75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1008"/>
              <a:ext cx="96" cy="1392"/>
              <a:chOff x="720" y="1008"/>
              <a:chExt cx="96" cy="1392"/>
            </a:xfrm>
          </p:grpSpPr>
          <p:sp>
            <p:nvSpPr>
              <p:cNvPr id="379" name="Rectangle 348">
                <a:extLst>
                  <a:ext uri="{FF2B5EF4-FFF2-40B4-BE49-F238E27FC236}">
                    <a16:creationId xmlns:a16="http://schemas.microsoft.com/office/drawing/2014/main" id="{ADD3C857-E3F3-344D-81C3-87319A1A8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008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80" name="Rectangle 349">
                <a:extLst>
                  <a:ext uri="{FF2B5EF4-FFF2-40B4-BE49-F238E27FC236}">
                    <a16:creationId xmlns:a16="http://schemas.microsoft.com/office/drawing/2014/main" id="{5AABF19A-09EC-E847-AE59-715164AB2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296"/>
                <a:ext cx="96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81" name="Rectangle 350">
                <a:extLst>
                  <a:ext uri="{FF2B5EF4-FFF2-40B4-BE49-F238E27FC236}">
                    <a16:creationId xmlns:a16="http://schemas.microsoft.com/office/drawing/2014/main" id="{9E7ECAE7-B274-D84D-8339-22460942D1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584"/>
                <a:ext cx="96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82" name="Rectangle 351">
                <a:extLst>
                  <a:ext uri="{FF2B5EF4-FFF2-40B4-BE49-F238E27FC236}">
                    <a16:creationId xmlns:a16="http://schemas.microsoft.com/office/drawing/2014/main" id="{473C3772-7B14-6345-961E-27FD77DB4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728"/>
                <a:ext cx="96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83" name="Rectangle 352">
                <a:extLst>
                  <a:ext uri="{FF2B5EF4-FFF2-40B4-BE49-F238E27FC236}">
                    <a16:creationId xmlns:a16="http://schemas.microsoft.com/office/drawing/2014/main" id="{FC8D429D-794F-D647-8680-B38928503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016"/>
                <a:ext cx="96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84" name="Rectangle 353">
                <a:extLst>
                  <a:ext uri="{FF2B5EF4-FFF2-40B4-BE49-F238E27FC236}">
                    <a16:creationId xmlns:a16="http://schemas.microsoft.com/office/drawing/2014/main" id="{C69874AB-B38E-A445-884E-669EE55D9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160"/>
                <a:ext cx="96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85" name="Rectangle 354">
                <a:extLst>
                  <a:ext uri="{FF2B5EF4-FFF2-40B4-BE49-F238E27FC236}">
                    <a16:creationId xmlns:a16="http://schemas.microsoft.com/office/drawing/2014/main" id="{C9D99BE9-B40D-9144-BF12-A7F40533F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304"/>
                <a:ext cx="96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86" name="Rectangle 355">
                <a:extLst>
                  <a:ext uri="{FF2B5EF4-FFF2-40B4-BE49-F238E27FC236}">
                    <a16:creationId xmlns:a16="http://schemas.microsoft.com/office/drawing/2014/main" id="{C3C3FD44-DF02-1342-9009-BB22485B7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152"/>
                <a:ext cx="96" cy="96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87" name="Rectangle 356">
                <a:extLst>
                  <a:ext uri="{FF2B5EF4-FFF2-40B4-BE49-F238E27FC236}">
                    <a16:creationId xmlns:a16="http://schemas.microsoft.com/office/drawing/2014/main" id="{335C45E7-7020-5940-8AEB-3AEA0888B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872"/>
                <a:ext cx="96" cy="96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88" name="Rectangle 357">
                <a:extLst>
                  <a:ext uri="{FF2B5EF4-FFF2-40B4-BE49-F238E27FC236}">
                    <a16:creationId xmlns:a16="http://schemas.microsoft.com/office/drawing/2014/main" id="{296A462D-F211-6D42-BA54-1901B6701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440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75" name="Group 358">
              <a:extLst>
                <a:ext uri="{FF2B5EF4-FFF2-40B4-BE49-F238E27FC236}">
                  <a16:creationId xmlns:a16="http://schemas.microsoft.com/office/drawing/2014/main" id="{30C122A6-68F4-DA4C-AB01-E91F45D49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1008"/>
              <a:ext cx="96" cy="1392"/>
              <a:chOff x="864" y="1008"/>
              <a:chExt cx="96" cy="1392"/>
            </a:xfrm>
          </p:grpSpPr>
          <p:sp>
            <p:nvSpPr>
              <p:cNvPr id="369" name="Rectangle 359">
                <a:extLst>
                  <a:ext uri="{FF2B5EF4-FFF2-40B4-BE49-F238E27FC236}">
                    <a16:creationId xmlns:a16="http://schemas.microsoft.com/office/drawing/2014/main" id="{A53ACCBD-9017-F149-AEFC-FB6C94F34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016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70" name="Rectangle 360">
                <a:extLst>
                  <a:ext uri="{FF2B5EF4-FFF2-40B4-BE49-F238E27FC236}">
                    <a16:creationId xmlns:a16="http://schemas.microsoft.com/office/drawing/2014/main" id="{E443F60F-4686-A34A-B88F-21C9B65FD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16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71" name="Rectangle 361">
                <a:extLst>
                  <a:ext uri="{FF2B5EF4-FFF2-40B4-BE49-F238E27FC236}">
                    <a16:creationId xmlns:a16="http://schemas.microsoft.com/office/drawing/2014/main" id="{1390BB30-BEA6-0F49-BF8D-14E9F7F41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1152"/>
                <a:ext cx="96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72" name="Rectangle 362">
                <a:extLst>
                  <a:ext uri="{FF2B5EF4-FFF2-40B4-BE49-F238E27FC236}">
                    <a16:creationId xmlns:a16="http://schemas.microsoft.com/office/drawing/2014/main" id="{E4B91C92-05CF-3547-8899-00B3260CA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96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73" name="Rectangle 363">
                <a:extLst>
                  <a:ext uri="{FF2B5EF4-FFF2-40B4-BE49-F238E27FC236}">
                    <a16:creationId xmlns:a16="http://schemas.microsoft.com/office/drawing/2014/main" id="{7A4225CA-6521-334D-B8F0-94B11C727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96" cy="96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74" name="Rectangle 364">
                <a:extLst>
                  <a:ext uri="{FF2B5EF4-FFF2-40B4-BE49-F238E27FC236}">
                    <a16:creationId xmlns:a16="http://schemas.microsoft.com/office/drawing/2014/main" id="{F826C297-8975-264D-A0B3-BB4A4265C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1584"/>
                <a:ext cx="96" cy="96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75" name="Rectangle 365">
                <a:extLst>
                  <a:ext uri="{FF2B5EF4-FFF2-40B4-BE49-F238E27FC236}">
                    <a16:creationId xmlns:a16="http://schemas.microsoft.com/office/drawing/2014/main" id="{E3C69269-452B-2A41-97FE-B5AFB0304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1296"/>
                <a:ext cx="96" cy="96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76" name="Rectangle 366">
                <a:extLst>
                  <a:ext uri="{FF2B5EF4-FFF2-40B4-BE49-F238E27FC236}">
                    <a16:creationId xmlns:a16="http://schemas.microsoft.com/office/drawing/2014/main" id="{29F3D2F0-F94B-8947-976D-263CA7580C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77" name="Rectangle 367">
                <a:extLst>
                  <a:ext uri="{FF2B5EF4-FFF2-40B4-BE49-F238E27FC236}">
                    <a16:creationId xmlns:a16="http://schemas.microsoft.com/office/drawing/2014/main" id="{9764DC30-DF32-BC49-8AC8-D3B53B492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1872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78" name="Rectangle 368">
                <a:extLst>
                  <a:ext uri="{FF2B5EF4-FFF2-40B4-BE49-F238E27FC236}">
                    <a16:creationId xmlns:a16="http://schemas.microsoft.com/office/drawing/2014/main" id="{052311CB-0409-044C-98B1-0BF5A3692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1008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76" name="Group 369">
              <a:extLst>
                <a:ext uri="{FF2B5EF4-FFF2-40B4-BE49-F238E27FC236}">
                  <a16:creationId xmlns:a16="http://schemas.microsoft.com/office/drawing/2014/main" id="{0149A560-4A44-9241-A7C1-DF35023118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1008"/>
              <a:ext cx="96" cy="1392"/>
              <a:chOff x="1008" y="1008"/>
              <a:chExt cx="96" cy="1392"/>
            </a:xfrm>
          </p:grpSpPr>
          <p:sp>
            <p:nvSpPr>
              <p:cNvPr id="359" name="Rectangle 370">
                <a:extLst>
                  <a:ext uri="{FF2B5EF4-FFF2-40B4-BE49-F238E27FC236}">
                    <a16:creationId xmlns:a16="http://schemas.microsoft.com/office/drawing/2014/main" id="{5187D691-59A9-5740-AFDC-DA5FD7E8C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008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60" name="Rectangle 371">
                <a:extLst>
                  <a:ext uri="{FF2B5EF4-FFF2-40B4-BE49-F238E27FC236}">
                    <a16:creationId xmlns:a16="http://schemas.microsoft.com/office/drawing/2014/main" id="{41210BF9-F09A-CA40-ABC5-C67B6B97BA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1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61" name="Rectangle 372">
                <a:extLst>
                  <a:ext uri="{FF2B5EF4-FFF2-40B4-BE49-F238E27FC236}">
                    <a16:creationId xmlns:a16="http://schemas.microsoft.com/office/drawing/2014/main" id="{0828E2AF-F53D-3044-902C-9856F84E3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296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62" name="Rectangle 373">
                <a:extLst>
                  <a:ext uri="{FF2B5EF4-FFF2-40B4-BE49-F238E27FC236}">
                    <a16:creationId xmlns:a16="http://schemas.microsoft.com/office/drawing/2014/main" id="{ED158BEA-A0CB-C641-B65A-9F6FA6895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44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63" name="Rectangle 374">
                <a:extLst>
                  <a:ext uri="{FF2B5EF4-FFF2-40B4-BE49-F238E27FC236}">
                    <a16:creationId xmlns:a16="http://schemas.microsoft.com/office/drawing/2014/main" id="{C5681DAB-1CA9-E54C-8794-4B6793F27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58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64" name="Rectangle 375">
                <a:extLst>
                  <a:ext uri="{FF2B5EF4-FFF2-40B4-BE49-F238E27FC236}">
                    <a16:creationId xmlns:a16="http://schemas.microsoft.com/office/drawing/2014/main" id="{5140B5A8-E7B3-384D-9A4E-5ECF6DA43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65" name="Rectangle 376">
                <a:extLst>
                  <a:ext uri="{FF2B5EF4-FFF2-40B4-BE49-F238E27FC236}">
                    <a16:creationId xmlns:a16="http://schemas.microsoft.com/office/drawing/2014/main" id="{6553B697-CC97-5A4A-AD50-086EE5B72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87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66" name="Rectangle 377">
                <a:extLst>
                  <a:ext uri="{FF2B5EF4-FFF2-40B4-BE49-F238E27FC236}">
                    <a16:creationId xmlns:a16="http://schemas.microsoft.com/office/drawing/2014/main" id="{FC9B834B-8860-934E-97E4-433DFDA9D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016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67" name="Rectangle 378">
                <a:extLst>
                  <a:ext uri="{FF2B5EF4-FFF2-40B4-BE49-F238E27FC236}">
                    <a16:creationId xmlns:a16="http://schemas.microsoft.com/office/drawing/2014/main" id="{B27E846E-E162-0E48-A6D1-5C8ABF341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160"/>
                <a:ext cx="96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68" name="Rectangle 379">
                <a:extLst>
                  <a:ext uri="{FF2B5EF4-FFF2-40B4-BE49-F238E27FC236}">
                    <a16:creationId xmlns:a16="http://schemas.microsoft.com/office/drawing/2014/main" id="{11226BE8-E315-5D43-87A2-AA02E69B4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96" cy="96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77" name="Group 380">
              <a:extLst>
                <a:ext uri="{FF2B5EF4-FFF2-40B4-BE49-F238E27FC236}">
                  <a16:creationId xmlns:a16="http://schemas.microsoft.com/office/drawing/2014/main" id="{17E0F3CB-BF0D-224F-8E95-4B05C21973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008"/>
              <a:ext cx="96" cy="1392"/>
              <a:chOff x="1152" y="1008"/>
              <a:chExt cx="96" cy="1392"/>
            </a:xfrm>
          </p:grpSpPr>
          <p:sp>
            <p:nvSpPr>
              <p:cNvPr id="349" name="Rectangle 381">
                <a:extLst>
                  <a:ext uri="{FF2B5EF4-FFF2-40B4-BE49-F238E27FC236}">
                    <a16:creationId xmlns:a16="http://schemas.microsoft.com/office/drawing/2014/main" id="{9DB91EEB-99D4-AD4B-B9B6-010235C9BE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58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50" name="Rectangle 382">
                <a:extLst>
                  <a:ext uri="{FF2B5EF4-FFF2-40B4-BE49-F238E27FC236}">
                    <a16:creationId xmlns:a16="http://schemas.microsoft.com/office/drawing/2014/main" id="{19D4ABC5-CDB8-F441-96C8-D5DE1E899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51" name="Rectangle 383">
                <a:extLst>
                  <a:ext uri="{FF2B5EF4-FFF2-40B4-BE49-F238E27FC236}">
                    <a16:creationId xmlns:a16="http://schemas.microsoft.com/office/drawing/2014/main" id="{DF30E453-C17B-F241-8711-FBF63FC28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008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52" name="Rectangle 384">
                <a:extLst>
                  <a:ext uri="{FF2B5EF4-FFF2-40B4-BE49-F238E27FC236}">
                    <a16:creationId xmlns:a16="http://schemas.microsoft.com/office/drawing/2014/main" id="{A140CD8A-2B89-674F-BC88-F2E768343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160"/>
                <a:ext cx="96" cy="9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53" name="Rectangle 385">
                <a:extLst>
                  <a:ext uri="{FF2B5EF4-FFF2-40B4-BE49-F238E27FC236}">
                    <a16:creationId xmlns:a16="http://schemas.microsoft.com/office/drawing/2014/main" id="{110C01DC-EA14-2A45-A1E9-B3AC48A44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152"/>
                <a:ext cx="96" cy="96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54" name="Rectangle 386">
                <a:extLst>
                  <a:ext uri="{FF2B5EF4-FFF2-40B4-BE49-F238E27FC236}">
                    <a16:creationId xmlns:a16="http://schemas.microsoft.com/office/drawing/2014/main" id="{5141FED8-D8E2-F447-B01E-B982ADAFE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728"/>
                <a:ext cx="96" cy="96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55" name="Rectangle 387">
                <a:extLst>
                  <a:ext uri="{FF2B5EF4-FFF2-40B4-BE49-F238E27FC236}">
                    <a16:creationId xmlns:a16="http://schemas.microsoft.com/office/drawing/2014/main" id="{45B3693F-595D-1F44-A709-895906593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296"/>
                <a:ext cx="96" cy="96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56" name="Rectangle 388">
                <a:extLst>
                  <a:ext uri="{FF2B5EF4-FFF2-40B4-BE49-F238E27FC236}">
                    <a16:creationId xmlns:a16="http://schemas.microsoft.com/office/drawing/2014/main" id="{14F0D2CE-8FAB-6845-9A82-66DEED97A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872"/>
                <a:ext cx="96" cy="96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57" name="Rectangle 389">
                <a:extLst>
                  <a:ext uri="{FF2B5EF4-FFF2-40B4-BE49-F238E27FC236}">
                    <a16:creationId xmlns:a16="http://schemas.microsoft.com/office/drawing/2014/main" id="{EAEDBCDB-3F8D-0B44-A226-C4C944DF4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304"/>
                <a:ext cx="96" cy="96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58" name="Rectangle 390">
                <a:extLst>
                  <a:ext uri="{FF2B5EF4-FFF2-40B4-BE49-F238E27FC236}">
                    <a16:creationId xmlns:a16="http://schemas.microsoft.com/office/drawing/2014/main" id="{EFDD51E4-43AC-EC4A-AC1D-97781F77E7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440"/>
                <a:ext cx="96" cy="96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78" name="Group 391">
              <a:extLst>
                <a:ext uri="{FF2B5EF4-FFF2-40B4-BE49-F238E27FC236}">
                  <a16:creationId xmlns:a16="http://schemas.microsoft.com/office/drawing/2014/main" id="{5A3F746C-BC83-8A49-9CC3-63FF75EBB9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1008"/>
              <a:ext cx="3840" cy="1392"/>
              <a:chOff x="1296" y="1008"/>
              <a:chExt cx="3840" cy="1392"/>
            </a:xfrm>
          </p:grpSpPr>
          <p:sp>
            <p:nvSpPr>
              <p:cNvPr id="79" name="Rectangle 392">
                <a:extLst>
                  <a:ext uri="{FF2B5EF4-FFF2-40B4-BE49-F238E27FC236}">
                    <a16:creationId xmlns:a16="http://schemas.microsoft.com/office/drawing/2014/main" id="{F6EC82DD-7790-814E-9C49-C5F8EF819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016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0" name="Rectangle 393">
                <a:extLst>
                  <a:ext uri="{FF2B5EF4-FFF2-40B4-BE49-F238E27FC236}">
                    <a16:creationId xmlns:a16="http://schemas.microsoft.com/office/drawing/2014/main" id="{8921FDA4-2128-8043-A0F0-C4DB959A4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44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1" name="Rectangle 394">
                <a:extLst>
                  <a:ext uri="{FF2B5EF4-FFF2-40B4-BE49-F238E27FC236}">
                    <a16:creationId xmlns:a16="http://schemas.microsoft.com/office/drawing/2014/main" id="{9B508784-3687-5C4F-9351-453C6833F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1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2" name="Rectangle 395">
                <a:extLst>
                  <a:ext uri="{FF2B5EF4-FFF2-40B4-BE49-F238E27FC236}">
                    <a16:creationId xmlns:a16="http://schemas.microsoft.com/office/drawing/2014/main" id="{866D2050-8072-474B-8E51-9AA7A6CA4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" name="Rectangle 396">
                <a:extLst>
                  <a:ext uri="{FF2B5EF4-FFF2-40B4-BE49-F238E27FC236}">
                    <a16:creationId xmlns:a16="http://schemas.microsoft.com/office/drawing/2014/main" id="{A046A6B6-095E-9D4A-96BB-E7F1D5CF14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160"/>
                <a:ext cx="96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4" name="Rectangle 397">
                <a:extLst>
                  <a:ext uri="{FF2B5EF4-FFF2-40B4-BE49-F238E27FC236}">
                    <a16:creationId xmlns:a16="http://schemas.microsoft.com/office/drawing/2014/main" id="{5193699A-3E3D-7840-9DFB-23C10876C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304"/>
                <a:ext cx="96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5" name="Rectangle 398">
                <a:extLst>
                  <a:ext uri="{FF2B5EF4-FFF2-40B4-BE49-F238E27FC236}">
                    <a16:creationId xmlns:a16="http://schemas.microsoft.com/office/drawing/2014/main" id="{E06A1D0F-5BD8-5B4C-98C8-BF4DF130E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008"/>
                <a:ext cx="96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6" name="Rectangle 399">
                <a:extLst>
                  <a:ext uri="{FF2B5EF4-FFF2-40B4-BE49-F238E27FC236}">
                    <a16:creationId xmlns:a16="http://schemas.microsoft.com/office/drawing/2014/main" id="{7D5EA1E5-A2DB-584A-9CE2-4FC249A40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440"/>
                <a:ext cx="96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7" name="Rectangle 400">
                <a:extLst>
                  <a:ext uri="{FF2B5EF4-FFF2-40B4-BE49-F238E27FC236}">
                    <a16:creationId xmlns:a16="http://schemas.microsoft.com/office/drawing/2014/main" id="{82FDC90E-BCFD-4D4F-B92C-4B0CAA784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296"/>
                <a:ext cx="96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8" name="Rectangle 401">
                <a:extLst>
                  <a:ext uri="{FF2B5EF4-FFF2-40B4-BE49-F238E27FC236}">
                    <a16:creationId xmlns:a16="http://schemas.microsoft.com/office/drawing/2014/main" id="{C7C4AD45-6FAE-6E41-BB9B-7A83E02E6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016"/>
                <a:ext cx="96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9" name="Rectangle 402">
                <a:extLst>
                  <a:ext uri="{FF2B5EF4-FFF2-40B4-BE49-F238E27FC236}">
                    <a16:creationId xmlns:a16="http://schemas.microsoft.com/office/drawing/2014/main" id="{3508900E-0B96-BC4B-A685-A3E656F9C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584"/>
                <a:ext cx="96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90" name="Rectangle 403">
                <a:extLst>
                  <a:ext uri="{FF2B5EF4-FFF2-40B4-BE49-F238E27FC236}">
                    <a16:creationId xmlns:a16="http://schemas.microsoft.com/office/drawing/2014/main" id="{131E80D7-2AF3-1944-A15F-FF5EFE694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440"/>
                <a:ext cx="96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91" name="Rectangle 404">
                <a:extLst>
                  <a:ext uri="{FF2B5EF4-FFF2-40B4-BE49-F238E27FC236}">
                    <a16:creationId xmlns:a16="http://schemas.microsoft.com/office/drawing/2014/main" id="{BCF5CAE7-4C26-1949-9606-9217CDDA5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016"/>
                <a:ext cx="96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92" name="Rectangle 405">
                <a:extLst>
                  <a:ext uri="{FF2B5EF4-FFF2-40B4-BE49-F238E27FC236}">
                    <a16:creationId xmlns:a16="http://schemas.microsoft.com/office/drawing/2014/main" id="{B0F75289-5295-8C44-9FB0-C464C47F8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008"/>
                <a:ext cx="96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93" name="Rectangle 406">
                <a:extLst>
                  <a:ext uri="{FF2B5EF4-FFF2-40B4-BE49-F238E27FC236}">
                    <a16:creationId xmlns:a16="http://schemas.microsoft.com/office/drawing/2014/main" id="{347AEC19-5EFC-484D-9813-103623C09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152"/>
                <a:ext cx="96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94" name="Rectangle 407">
                <a:extLst>
                  <a:ext uri="{FF2B5EF4-FFF2-40B4-BE49-F238E27FC236}">
                    <a16:creationId xmlns:a16="http://schemas.microsoft.com/office/drawing/2014/main" id="{6F85BFEA-A31D-FD49-A0DA-4000063E8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160"/>
                <a:ext cx="96" cy="96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95" name="Rectangle 408">
                <a:extLst>
                  <a:ext uri="{FF2B5EF4-FFF2-40B4-BE49-F238E27FC236}">
                    <a16:creationId xmlns:a16="http://schemas.microsoft.com/office/drawing/2014/main" id="{7103A3F3-B60C-5646-8E30-8AB23F69C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440"/>
                <a:ext cx="96" cy="96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96" name="Rectangle 409">
                <a:extLst>
                  <a:ext uri="{FF2B5EF4-FFF2-40B4-BE49-F238E27FC236}">
                    <a16:creationId xmlns:a16="http://schemas.microsoft.com/office/drawing/2014/main" id="{64C4F3BF-6505-BB42-92B4-384620618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584"/>
                <a:ext cx="96" cy="96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97" name="Rectangle 410">
                <a:extLst>
                  <a:ext uri="{FF2B5EF4-FFF2-40B4-BE49-F238E27FC236}">
                    <a16:creationId xmlns:a16="http://schemas.microsoft.com/office/drawing/2014/main" id="{E8CA4D84-DB3B-1643-A9E6-608D68306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728"/>
                <a:ext cx="96" cy="96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98" name="Rectangle 411">
                <a:extLst>
                  <a:ext uri="{FF2B5EF4-FFF2-40B4-BE49-F238E27FC236}">
                    <a16:creationId xmlns:a16="http://schemas.microsoft.com/office/drawing/2014/main" id="{EB6EF79F-4C89-AE4E-875D-BE30402D1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872"/>
                <a:ext cx="96" cy="96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99" name="Rectangle 412">
                <a:extLst>
                  <a:ext uri="{FF2B5EF4-FFF2-40B4-BE49-F238E27FC236}">
                    <a16:creationId xmlns:a16="http://schemas.microsoft.com/office/drawing/2014/main" id="{131887EF-25CC-3D44-A748-79A3A83EA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584"/>
                <a:ext cx="96" cy="96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00" name="Rectangle 413">
                <a:extLst>
                  <a:ext uri="{FF2B5EF4-FFF2-40B4-BE49-F238E27FC236}">
                    <a16:creationId xmlns:a16="http://schemas.microsoft.com/office/drawing/2014/main" id="{36BB29F3-12B0-A34C-B954-57E8457CA0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96" cy="96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01" name="Rectangle 414">
                <a:extLst>
                  <a:ext uri="{FF2B5EF4-FFF2-40B4-BE49-F238E27FC236}">
                    <a16:creationId xmlns:a16="http://schemas.microsoft.com/office/drawing/2014/main" id="{C2D661D3-CA0C-014F-951E-14AA98163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152"/>
                <a:ext cx="96" cy="96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02" name="Rectangle 415">
                <a:extLst>
                  <a:ext uri="{FF2B5EF4-FFF2-40B4-BE49-F238E27FC236}">
                    <a16:creationId xmlns:a16="http://schemas.microsoft.com/office/drawing/2014/main" id="{20CE6625-82E2-9C4E-8A21-F155B55A0A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872"/>
                <a:ext cx="96" cy="96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03" name="Rectangle 416">
                <a:extLst>
                  <a:ext uri="{FF2B5EF4-FFF2-40B4-BE49-F238E27FC236}">
                    <a16:creationId xmlns:a16="http://schemas.microsoft.com/office/drawing/2014/main" id="{7569B99E-4829-5049-A551-BCD2DE237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728"/>
                <a:ext cx="96" cy="96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04" name="Rectangle 417">
                <a:extLst>
                  <a:ext uri="{FF2B5EF4-FFF2-40B4-BE49-F238E27FC236}">
                    <a16:creationId xmlns:a16="http://schemas.microsoft.com/office/drawing/2014/main" id="{1989E601-A184-4A4F-9628-DC4B7C1F2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296"/>
                <a:ext cx="96" cy="96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05" name="Rectangle 418">
                <a:extLst>
                  <a:ext uri="{FF2B5EF4-FFF2-40B4-BE49-F238E27FC236}">
                    <a16:creationId xmlns:a16="http://schemas.microsoft.com/office/drawing/2014/main" id="{24962B7E-B9D6-B941-9D78-629FA375D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304"/>
                <a:ext cx="96" cy="96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06" name="Rectangle 419">
                <a:extLst>
                  <a:ext uri="{FF2B5EF4-FFF2-40B4-BE49-F238E27FC236}">
                    <a16:creationId xmlns:a16="http://schemas.microsoft.com/office/drawing/2014/main" id="{C1FD007F-E79B-5243-ACD3-16CC1EAAA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016"/>
                <a:ext cx="96" cy="9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07" name="Rectangle 420">
                <a:extLst>
                  <a:ext uri="{FF2B5EF4-FFF2-40B4-BE49-F238E27FC236}">
                    <a16:creationId xmlns:a16="http://schemas.microsoft.com/office/drawing/2014/main" id="{464FB93C-5521-AD48-9761-917149C67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008"/>
                <a:ext cx="96" cy="9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08" name="Rectangle 421">
                <a:extLst>
                  <a:ext uri="{FF2B5EF4-FFF2-40B4-BE49-F238E27FC236}">
                    <a16:creationId xmlns:a16="http://schemas.microsoft.com/office/drawing/2014/main" id="{6A442D33-82CC-634E-A6CC-BA7742FD0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584"/>
                <a:ext cx="96" cy="9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09" name="Rectangle 422">
                <a:extLst>
                  <a:ext uri="{FF2B5EF4-FFF2-40B4-BE49-F238E27FC236}">
                    <a16:creationId xmlns:a16="http://schemas.microsoft.com/office/drawing/2014/main" id="{7DBD9584-3310-624A-ABCF-EE7BA1892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728"/>
                <a:ext cx="96" cy="9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10" name="Rectangle 423">
                <a:extLst>
                  <a:ext uri="{FF2B5EF4-FFF2-40B4-BE49-F238E27FC236}">
                    <a16:creationId xmlns:a16="http://schemas.microsoft.com/office/drawing/2014/main" id="{A01E9C01-0191-3E46-A10D-0DCCFFE8A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872"/>
                <a:ext cx="96" cy="96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11" name="Rectangle 424">
                <a:extLst>
                  <a:ext uri="{FF2B5EF4-FFF2-40B4-BE49-F238E27FC236}">
                    <a16:creationId xmlns:a16="http://schemas.microsoft.com/office/drawing/2014/main" id="{86D91120-E0C7-BD43-BF77-71D174BE8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304"/>
                <a:ext cx="96" cy="9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12" name="Rectangle 425">
                <a:extLst>
                  <a:ext uri="{FF2B5EF4-FFF2-40B4-BE49-F238E27FC236}">
                    <a16:creationId xmlns:a16="http://schemas.microsoft.com/office/drawing/2014/main" id="{0D943769-72C4-844F-B5C2-4862818B0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160"/>
                <a:ext cx="96" cy="9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13" name="Rectangle 426">
                <a:extLst>
                  <a:ext uri="{FF2B5EF4-FFF2-40B4-BE49-F238E27FC236}">
                    <a16:creationId xmlns:a16="http://schemas.microsoft.com/office/drawing/2014/main" id="{62D450AE-33DD-164F-8A89-EBA61A582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296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14" name="Rectangle 427">
                <a:extLst>
                  <a:ext uri="{FF2B5EF4-FFF2-40B4-BE49-F238E27FC236}">
                    <a16:creationId xmlns:a16="http://schemas.microsoft.com/office/drawing/2014/main" id="{3AB68740-B283-A04A-87D3-CD7C3C55D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440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15" name="Rectangle 428">
                <a:extLst>
                  <a:ext uri="{FF2B5EF4-FFF2-40B4-BE49-F238E27FC236}">
                    <a16:creationId xmlns:a16="http://schemas.microsoft.com/office/drawing/2014/main" id="{7C1400BF-623C-CC49-BC2D-81EC5E0EA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016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16" name="Rectangle 429">
                <a:extLst>
                  <a:ext uri="{FF2B5EF4-FFF2-40B4-BE49-F238E27FC236}">
                    <a16:creationId xmlns:a16="http://schemas.microsoft.com/office/drawing/2014/main" id="{1436D6B6-A410-CD45-9D54-EE3FE90734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008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17" name="Rectangle 430">
                <a:extLst>
                  <a:ext uri="{FF2B5EF4-FFF2-40B4-BE49-F238E27FC236}">
                    <a16:creationId xmlns:a16="http://schemas.microsoft.com/office/drawing/2014/main" id="{02B49A3A-1AE0-D545-BA6F-7CF59B396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160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18" name="Rectangle 431">
                <a:extLst>
                  <a:ext uri="{FF2B5EF4-FFF2-40B4-BE49-F238E27FC236}">
                    <a16:creationId xmlns:a16="http://schemas.microsoft.com/office/drawing/2014/main" id="{BAB5CFF5-CF7E-7C48-9F5A-A6B3FCB33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304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19" name="Rectangle 432">
                <a:extLst>
                  <a:ext uri="{FF2B5EF4-FFF2-40B4-BE49-F238E27FC236}">
                    <a16:creationId xmlns:a16="http://schemas.microsoft.com/office/drawing/2014/main" id="{96FEAE62-DC96-BA42-B9EC-EFAC72BB0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160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20" name="Rectangle 433">
                <a:extLst>
                  <a:ext uri="{FF2B5EF4-FFF2-40B4-BE49-F238E27FC236}">
                    <a16:creationId xmlns:a16="http://schemas.microsoft.com/office/drawing/2014/main" id="{E2BB194B-EDBA-DE49-92BB-6AB885E3E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440" y="1872"/>
                <a:ext cx="96" cy="9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21" name="Rectangle 434">
                <a:extLst>
                  <a:ext uri="{FF2B5EF4-FFF2-40B4-BE49-F238E27FC236}">
                    <a16:creationId xmlns:a16="http://schemas.microsoft.com/office/drawing/2014/main" id="{F5C30D57-A27A-4B49-964D-8C72CD9A3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440" y="1728"/>
                <a:ext cx="96" cy="9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22" name="Rectangle 435">
                <a:extLst>
                  <a:ext uri="{FF2B5EF4-FFF2-40B4-BE49-F238E27FC236}">
                    <a16:creationId xmlns:a16="http://schemas.microsoft.com/office/drawing/2014/main" id="{C17BB85C-8C13-5441-9A54-9136F60D2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152"/>
                <a:ext cx="96" cy="9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23" name="Rectangle 436">
                <a:extLst>
                  <a:ext uri="{FF2B5EF4-FFF2-40B4-BE49-F238E27FC236}">
                    <a16:creationId xmlns:a16="http://schemas.microsoft.com/office/drawing/2014/main" id="{289C748A-D7E6-2D4A-95B3-54AFCB1DD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96" cy="9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24" name="Rectangle 437">
                <a:extLst>
                  <a:ext uri="{FF2B5EF4-FFF2-40B4-BE49-F238E27FC236}">
                    <a16:creationId xmlns:a16="http://schemas.microsoft.com/office/drawing/2014/main" id="{208544A2-E0BB-F543-9DD7-9EF709CED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152"/>
                <a:ext cx="96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25" name="Rectangle 438">
                <a:extLst>
                  <a:ext uri="{FF2B5EF4-FFF2-40B4-BE49-F238E27FC236}">
                    <a16:creationId xmlns:a16="http://schemas.microsoft.com/office/drawing/2014/main" id="{2B434290-2D1F-6B4B-B661-7B8B0C580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296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26" name="Rectangle 439">
                <a:extLst>
                  <a:ext uri="{FF2B5EF4-FFF2-40B4-BE49-F238E27FC236}">
                    <a16:creationId xmlns:a16="http://schemas.microsoft.com/office/drawing/2014/main" id="{5B658FB3-EDA0-2549-AB5B-0D18D76526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440" y="1584"/>
                <a:ext cx="96" cy="96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27" name="Rectangle 440">
                <a:extLst>
                  <a:ext uri="{FF2B5EF4-FFF2-40B4-BE49-F238E27FC236}">
                    <a16:creationId xmlns:a16="http://schemas.microsoft.com/office/drawing/2014/main" id="{C75E499F-DB9D-E048-80B3-D27508C57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872"/>
                <a:ext cx="96" cy="96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28" name="Rectangle 441">
                <a:extLst>
                  <a:ext uri="{FF2B5EF4-FFF2-40B4-BE49-F238E27FC236}">
                    <a16:creationId xmlns:a16="http://schemas.microsoft.com/office/drawing/2014/main" id="{2EA950DE-BCF5-944D-A3DB-A7104459C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008"/>
                <a:ext cx="96" cy="96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29" name="Rectangle 442">
                <a:extLst>
                  <a:ext uri="{FF2B5EF4-FFF2-40B4-BE49-F238E27FC236}">
                    <a16:creationId xmlns:a16="http://schemas.microsoft.com/office/drawing/2014/main" id="{39B1711B-4787-5946-B2EE-3AC9A222A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1728"/>
                <a:ext cx="96" cy="96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0" name="Rectangle 443">
                <a:extLst>
                  <a:ext uri="{FF2B5EF4-FFF2-40B4-BE49-F238E27FC236}">
                    <a16:creationId xmlns:a16="http://schemas.microsoft.com/office/drawing/2014/main" id="{CBD7A0D7-68C1-0547-9E14-72695FE38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016"/>
                <a:ext cx="96" cy="96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1" name="Rectangle 444">
                <a:extLst>
                  <a:ext uri="{FF2B5EF4-FFF2-40B4-BE49-F238E27FC236}">
                    <a16:creationId xmlns:a16="http://schemas.microsoft.com/office/drawing/2014/main" id="{0B200A81-0CEA-6743-A120-3BB3BEB62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160"/>
                <a:ext cx="96" cy="96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2" name="Rectangle 445">
                <a:extLst>
                  <a:ext uri="{FF2B5EF4-FFF2-40B4-BE49-F238E27FC236}">
                    <a16:creationId xmlns:a16="http://schemas.microsoft.com/office/drawing/2014/main" id="{CA227BFF-5AB3-1242-A76D-8E63F440F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1872"/>
                <a:ext cx="96" cy="96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" name="Rectangle 446">
                <a:extLst>
                  <a:ext uri="{FF2B5EF4-FFF2-40B4-BE49-F238E27FC236}">
                    <a16:creationId xmlns:a16="http://schemas.microsoft.com/office/drawing/2014/main" id="{BFF99ADD-052F-3B49-B28E-1223C8E73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296"/>
                <a:ext cx="96" cy="9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4" name="Rectangle 447">
                <a:extLst>
                  <a:ext uri="{FF2B5EF4-FFF2-40B4-BE49-F238E27FC236}">
                    <a16:creationId xmlns:a16="http://schemas.microsoft.com/office/drawing/2014/main" id="{997FCE66-AD86-1D42-80EB-FF0BC41D6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96" cy="9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5" name="Rectangle 448">
                <a:extLst>
                  <a:ext uri="{FF2B5EF4-FFF2-40B4-BE49-F238E27FC236}">
                    <a16:creationId xmlns:a16="http://schemas.microsoft.com/office/drawing/2014/main" id="{C5109D99-E5A1-3541-BC79-C850D9D4C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440"/>
                <a:ext cx="96" cy="9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6" name="Rectangle 449">
                <a:extLst>
                  <a:ext uri="{FF2B5EF4-FFF2-40B4-BE49-F238E27FC236}">
                    <a16:creationId xmlns:a16="http://schemas.microsoft.com/office/drawing/2014/main" id="{A7CD3464-F0BC-0644-8724-0DF981EBB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584"/>
                <a:ext cx="96" cy="9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7" name="Rectangle 450">
                <a:extLst>
                  <a:ext uri="{FF2B5EF4-FFF2-40B4-BE49-F238E27FC236}">
                    <a16:creationId xmlns:a16="http://schemas.microsoft.com/office/drawing/2014/main" id="{58A259A4-3CC8-5040-B7AC-3B073E315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728"/>
                <a:ext cx="96" cy="9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8" name="Rectangle 451">
                <a:extLst>
                  <a:ext uri="{FF2B5EF4-FFF2-40B4-BE49-F238E27FC236}">
                    <a16:creationId xmlns:a16="http://schemas.microsoft.com/office/drawing/2014/main" id="{A5E3DD37-8054-504E-8B92-556B5B5D9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96" cy="9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9" name="Rectangle 452">
                <a:extLst>
                  <a:ext uri="{FF2B5EF4-FFF2-40B4-BE49-F238E27FC236}">
                    <a16:creationId xmlns:a16="http://schemas.microsoft.com/office/drawing/2014/main" id="{E3D02E0D-7FA5-B74C-8FBB-118780E0D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872"/>
                <a:ext cx="96" cy="9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40" name="Rectangle 453">
                <a:extLst>
                  <a:ext uri="{FF2B5EF4-FFF2-40B4-BE49-F238E27FC236}">
                    <a16:creationId xmlns:a16="http://schemas.microsoft.com/office/drawing/2014/main" id="{673C80E8-BEFE-5848-8DED-24A82E6E8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016"/>
                <a:ext cx="96" cy="9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41" name="Rectangle 454">
                <a:extLst>
                  <a:ext uri="{FF2B5EF4-FFF2-40B4-BE49-F238E27FC236}">
                    <a16:creationId xmlns:a16="http://schemas.microsoft.com/office/drawing/2014/main" id="{9F1416AD-DFCB-9543-87B5-080B70217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008"/>
                <a:ext cx="96" cy="9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42" name="Rectangle 455">
                <a:extLst>
                  <a:ext uri="{FF2B5EF4-FFF2-40B4-BE49-F238E27FC236}">
                    <a16:creationId xmlns:a16="http://schemas.microsoft.com/office/drawing/2014/main" id="{F2F143E3-35C7-5747-B72B-68CF35411A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152"/>
                <a:ext cx="96" cy="9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43" name="Rectangle 456">
                <a:extLst>
                  <a:ext uri="{FF2B5EF4-FFF2-40B4-BE49-F238E27FC236}">
                    <a16:creationId xmlns:a16="http://schemas.microsoft.com/office/drawing/2014/main" id="{40C94EF2-F5CD-ED41-AFB4-D89396477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296"/>
                <a:ext cx="96" cy="9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44" name="Rectangle 457">
                <a:extLst>
                  <a:ext uri="{FF2B5EF4-FFF2-40B4-BE49-F238E27FC236}">
                    <a16:creationId xmlns:a16="http://schemas.microsoft.com/office/drawing/2014/main" id="{6B9B9EDD-334A-FD4C-A78E-C59EDB651E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440"/>
                <a:ext cx="96" cy="9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45" name="Rectangle 458">
                <a:extLst>
                  <a:ext uri="{FF2B5EF4-FFF2-40B4-BE49-F238E27FC236}">
                    <a16:creationId xmlns:a16="http://schemas.microsoft.com/office/drawing/2014/main" id="{A6F66A97-82EE-9046-9A62-D27D56945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008"/>
                <a:ext cx="96" cy="9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46" name="Rectangle 459">
                <a:extLst>
                  <a:ext uri="{FF2B5EF4-FFF2-40B4-BE49-F238E27FC236}">
                    <a16:creationId xmlns:a16="http://schemas.microsoft.com/office/drawing/2014/main" id="{F8263899-5558-6640-A2C2-5843113161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152"/>
                <a:ext cx="96" cy="9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47" name="Rectangle 460">
                <a:extLst>
                  <a:ext uri="{FF2B5EF4-FFF2-40B4-BE49-F238E27FC236}">
                    <a16:creationId xmlns:a16="http://schemas.microsoft.com/office/drawing/2014/main" id="{1246285E-0C1B-5441-84A9-F95879F89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008"/>
                <a:ext cx="96" cy="96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48" name="Rectangle 461">
                <a:extLst>
                  <a:ext uri="{FF2B5EF4-FFF2-40B4-BE49-F238E27FC236}">
                    <a16:creationId xmlns:a16="http://schemas.microsoft.com/office/drawing/2014/main" id="{FABC3AED-27B5-5F44-A093-FD610F497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152"/>
                <a:ext cx="96" cy="96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49" name="Rectangle 462">
                <a:extLst>
                  <a:ext uri="{FF2B5EF4-FFF2-40B4-BE49-F238E27FC236}">
                    <a16:creationId xmlns:a16="http://schemas.microsoft.com/office/drawing/2014/main" id="{A46F8AB9-76EF-FB4F-92C3-311A0F00B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96" cy="96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50" name="Rectangle 463">
                <a:extLst>
                  <a:ext uri="{FF2B5EF4-FFF2-40B4-BE49-F238E27FC236}">
                    <a16:creationId xmlns:a16="http://schemas.microsoft.com/office/drawing/2014/main" id="{D4E6D9BF-4691-0D44-B573-DF74E5A5A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304"/>
                <a:ext cx="96" cy="96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51" name="Rectangle 464">
                <a:extLst>
                  <a:ext uri="{FF2B5EF4-FFF2-40B4-BE49-F238E27FC236}">
                    <a16:creationId xmlns:a16="http://schemas.microsoft.com/office/drawing/2014/main" id="{4835298B-ABBB-FA4A-BDD9-DC424CDB5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160"/>
                <a:ext cx="96" cy="96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52" name="Rectangle 465">
                <a:extLst>
                  <a:ext uri="{FF2B5EF4-FFF2-40B4-BE49-F238E27FC236}">
                    <a16:creationId xmlns:a16="http://schemas.microsoft.com/office/drawing/2014/main" id="{100CF6C4-B41E-B142-ACD8-2D4FCBCBD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440"/>
                <a:ext cx="96" cy="96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53" name="Rectangle 466">
                <a:extLst>
                  <a:ext uri="{FF2B5EF4-FFF2-40B4-BE49-F238E27FC236}">
                    <a16:creationId xmlns:a16="http://schemas.microsoft.com/office/drawing/2014/main" id="{2A6C1769-EE15-614D-B529-976D9DAF7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1296"/>
                <a:ext cx="96" cy="96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54" name="Rectangle 467">
                <a:extLst>
                  <a:ext uri="{FF2B5EF4-FFF2-40B4-BE49-F238E27FC236}">
                    <a16:creationId xmlns:a16="http://schemas.microsoft.com/office/drawing/2014/main" id="{8070F388-ACC4-514B-A292-C91FCBABD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1440"/>
                <a:ext cx="96" cy="96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55" name="Rectangle 468">
                <a:extLst>
                  <a:ext uri="{FF2B5EF4-FFF2-40B4-BE49-F238E27FC236}">
                    <a16:creationId xmlns:a16="http://schemas.microsoft.com/office/drawing/2014/main" id="{49B0E549-17C0-6C41-8AB4-C2CB95097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1584"/>
                <a:ext cx="96" cy="96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56" name="Rectangle 469">
                <a:extLst>
                  <a:ext uri="{FF2B5EF4-FFF2-40B4-BE49-F238E27FC236}">
                    <a16:creationId xmlns:a16="http://schemas.microsoft.com/office/drawing/2014/main" id="{2DF86729-3F25-BD42-A6F3-D9CBB9B6B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160"/>
                <a:ext cx="96" cy="96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57" name="Rectangle 470">
                <a:extLst>
                  <a:ext uri="{FF2B5EF4-FFF2-40B4-BE49-F238E27FC236}">
                    <a16:creationId xmlns:a16="http://schemas.microsoft.com/office/drawing/2014/main" id="{E05350A5-78E5-3549-A32D-9D6343D74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96" cy="96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58" name="Rectangle 471">
                <a:extLst>
                  <a:ext uri="{FF2B5EF4-FFF2-40B4-BE49-F238E27FC236}">
                    <a16:creationId xmlns:a16="http://schemas.microsoft.com/office/drawing/2014/main" id="{B7DC8F29-1C8E-2D4F-ACAD-7338C1A89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016"/>
                <a:ext cx="96" cy="96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59" name="Rectangle 472">
                <a:extLst>
                  <a:ext uri="{FF2B5EF4-FFF2-40B4-BE49-F238E27FC236}">
                    <a16:creationId xmlns:a16="http://schemas.microsoft.com/office/drawing/2014/main" id="{7DAD1635-F00E-2749-953F-B1A774E9D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1008"/>
                <a:ext cx="96" cy="96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60" name="Rectangle 473">
                <a:extLst>
                  <a:ext uri="{FF2B5EF4-FFF2-40B4-BE49-F238E27FC236}">
                    <a16:creationId xmlns:a16="http://schemas.microsoft.com/office/drawing/2014/main" id="{4AFEBC18-B3AC-C84D-A384-B121FAF22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1152"/>
                <a:ext cx="96" cy="96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61" name="Rectangle 474">
                <a:extLst>
                  <a:ext uri="{FF2B5EF4-FFF2-40B4-BE49-F238E27FC236}">
                    <a16:creationId xmlns:a16="http://schemas.microsoft.com/office/drawing/2014/main" id="{DA07F0E1-1F71-4544-B144-A40733719B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880" y="2016"/>
                <a:ext cx="96" cy="9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62" name="Rectangle 475">
                <a:extLst>
                  <a:ext uri="{FF2B5EF4-FFF2-40B4-BE49-F238E27FC236}">
                    <a16:creationId xmlns:a16="http://schemas.microsoft.com/office/drawing/2014/main" id="{B5E708AD-3EC0-5B41-B022-D79049F43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160"/>
                <a:ext cx="96" cy="9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63" name="Rectangle 476">
                <a:extLst>
                  <a:ext uri="{FF2B5EF4-FFF2-40B4-BE49-F238E27FC236}">
                    <a16:creationId xmlns:a16="http://schemas.microsoft.com/office/drawing/2014/main" id="{A6E25908-1162-1840-A1B7-52D5C7CFB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024" y="1440"/>
                <a:ext cx="96" cy="9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64" name="Rectangle 477">
                <a:extLst>
                  <a:ext uri="{FF2B5EF4-FFF2-40B4-BE49-F238E27FC236}">
                    <a16:creationId xmlns:a16="http://schemas.microsoft.com/office/drawing/2014/main" id="{602C4BFE-AB74-6E4F-9E1D-3D18B4F1D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584"/>
                <a:ext cx="96" cy="9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65" name="Rectangle 478">
                <a:extLst>
                  <a:ext uri="{FF2B5EF4-FFF2-40B4-BE49-F238E27FC236}">
                    <a16:creationId xmlns:a16="http://schemas.microsoft.com/office/drawing/2014/main" id="{55689558-F51A-2E46-8EBC-95C7A925F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880" y="1728"/>
                <a:ext cx="96" cy="9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66" name="Rectangle 479">
                <a:extLst>
                  <a:ext uri="{FF2B5EF4-FFF2-40B4-BE49-F238E27FC236}">
                    <a16:creationId xmlns:a16="http://schemas.microsoft.com/office/drawing/2014/main" id="{9FD8DC13-403D-AF4C-AC74-5D9D6FA0D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872"/>
                <a:ext cx="96" cy="9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67" name="Rectangle 480">
                <a:extLst>
                  <a:ext uri="{FF2B5EF4-FFF2-40B4-BE49-F238E27FC236}">
                    <a16:creationId xmlns:a16="http://schemas.microsoft.com/office/drawing/2014/main" id="{8A68D33F-0ACE-B540-BCF7-089CF62D3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024" y="1152"/>
                <a:ext cx="96" cy="9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68" name="Rectangle 481">
                <a:extLst>
                  <a:ext uri="{FF2B5EF4-FFF2-40B4-BE49-F238E27FC236}">
                    <a16:creationId xmlns:a16="http://schemas.microsoft.com/office/drawing/2014/main" id="{339DCBAB-C5BE-FF4C-9ECE-4E3B80B25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296"/>
                <a:ext cx="96" cy="9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69" name="Rectangle 482">
                <a:extLst>
                  <a:ext uri="{FF2B5EF4-FFF2-40B4-BE49-F238E27FC236}">
                    <a16:creationId xmlns:a16="http://schemas.microsoft.com/office/drawing/2014/main" id="{7BB86D3C-65A3-5544-9A16-71BC64D098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880" y="2304"/>
                <a:ext cx="96" cy="9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70" name="Rectangle 483">
                <a:extLst>
                  <a:ext uri="{FF2B5EF4-FFF2-40B4-BE49-F238E27FC236}">
                    <a16:creationId xmlns:a16="http://schemas.microsoft.com/office/drawing/2014/main" id="{7197E753-96DE-604D-9C8A-3B7F3546E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008"/>
                <a:ext cx="96" cy="9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71" name="Rectangle 484">
                <a:extLst>
                  <a:ext uri="{FF2B5EF4-FFF2-40B4-BE49-F238E27FC236}">
                    <a16:creationId xmlns:a16="http://schemas.microsoft.com/office/drawing/2014/main" id="{57E1D3AB-8E56-2342-9D72-4CE935142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024" y="2304"/>
                <a:ext cx="96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72" name="Rectangle 485">
                <a:extLst>
                  <a:ext uri="{FF2B5EF4-FFF2-40B4-BE49-F238E27FC236}">
                    <a16:creationId xmlns:a16="http://schemas.microsoft.com/office/drawing/2014/main" id="{EFFBE053-EF13-374E-AC2C-1CE5120B3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024" y="1728"/>
                <a:ext cx="96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73" name="Rectangle 486">
                <a:extLst>
                  <a:ext uri="{FF2B5EF4-FFF2-40B4-BE49-F238E27FC236}">
                    <a16:creationId xmlns:a16="http://schemas.microsoft.com/office/drawing/2014/main" id="{C56C57E2-6BB5-7847-8D15-9134F324D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872"/>
                <a:ext cx="96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74" name="Rectangle 487">
                <a:extLst>
                  <a:ext uri="{FF2B5EF4-FFF2-40B4-BE49-F238E27FC236}">
                    <a16:creationId xmlns:a16="http://schemas.microsoft.com/office/drawing/2014/main" id="{C67A1B57-FB44-0A4C-B2E2-D9DEC25B1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024" y="2016"/>
                <a:ext cx="96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75" name="Rectangle 488">
                <a:extLst>
                  <a:ext uri="{FF2B5EF4-FFF2-40B4-BE49-F238E27FC236}">
                    <a16:creationId xmlns:a16="http://schemas.microsoft.com/office/drawing/2014/main" id="{D7334E35-9BF0-1E4C-8068-06C4D5ED4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160"/>
                <a:ext cx="96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76" name="Rectangle 489">
                <a:extLst>
                  <a:ext uri="{FF2B5EF4-FFF2-40B4-BE49-F238E27FC236}">
                    <a16:creationId xmlns:a16="http://schemas.microsoft.com/office/drawing/2014/main" id="{CC0D97C8-B6F2-9A4B-9EB8-ED7599A8E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312" y="2160"/>
                <a:ext cx="96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77" name="Rectangle 490">
                <a:extLst>
                  <a:ext uri="{FF2B5EF4-FFF2-40B4-BE49-F238E27FC236}">
                    <a16:creationId xmlns:a16="http://schemas.microsoft.com/office/drawing/2014/main" id="{BA249FE8-A5A1-F949-AAF5-219C4BD7D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96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78" name="Rectangle 491">
                <a:extLst>
                  <a:ext uri="{FF2B5EF4-FFF2-40B4-BE49-F238E27FC236}">
                    <a16:creationId xmlns:a16="http://schemas.microsoft.com/office/drawing/2014/main" id="{D31582DA-8ACE-4449-8730-4CC5A576B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728"/>
                <a:ext cx="96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79" name="Rectangle 492">
                <a:extLst>
                  <a:ext uri="{FF2B5EF4-FFF2-40B4-BE49-F238E27FC236}">
                    <a16:creationId xmlns:a16="http://schemas.microsoft.com/office/drawing/2014/main" id="{0A15E1DA-B48A-684D-A7F1-D9D7F9158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312" y="1872"/>
                <a:ext cx="96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0" name="Rectangle 493">
                <a:extLst>
                  <a:ext uri="{FF2B5EF4-FFF2-40B4-BE49-F238E27FC236}">
                    <a16:creationId xmlns:a16="http://schemas.microsoft.com/office/drawing/2014/main" id="{4CE4F5FD-2811-8C41-B515-B4AE79820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016"/>
                <a:ext cx="96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1" name="Rectangle 494">
                <a:extLst>
                  <a:ext uri="{FF2B5EF4-FFF2-40B4-BE49-F238E27FC236}">
                    <a16:creationId xmlns:a16="http://schemas.microsoft.com/office/drawing/2014/main" id="{637BC62A-B368-0945-A277-1C580F9CC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312" y="1440"/>
                <a:ext cx="96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2" name="Rectangle 495">
                <a:extLst>
                  <a:ext uri="{FF2B5EF4-FFF2-40B4-BE49-F238E27FC236}">
                    <a16:creationId xmlns:a16="http://schemas.microsoft.com/office/drawing/2014/main" id="{7C667C55-D619-8042-8CE5-FE4EBE5A4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584"/>
                <a:ext cx="96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3" name="Rectangle 496">
                <a:extLst>
                  <a:ext uri="{FF2B5EF4-FFF2-40B4-BE49-F238E27FC236}">
                    <a16:creationId xmlns:a16="http://schemas.microsoft.com/office/drawing/2014/main" id="{64AD9047-FA5B-0A4F-A4AB-CB1101BAF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312" y="1008"/>
                <a:ext cx="96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4" name="Rectangle 497">
                <a:extLst>
                  <a:ext uri="{FF2B5EF4-FFF2-40B4-BE49-F238E27FC236}">
                    <a16:creationId xmlns:a16="http://schemas.microsoft.com/office/drawing/2014/main" id="{88D8A4B2-085E-244C-83DC-C07A2BE24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152"/>
                <a:ext cx="96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5" name="Rectangle 498">
                <a:extLst>
                  <a:ext uri="{FF2B5EF4-FFF2-40B4-BE49-F238E27FC236}">
                    <a16:creationId xmlns:a16="http://schemas.microsoft.com/office/drawing/2014/main" id="{E23C0375-B427-CE49-B87C-D4EB7D206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312" y="1296"/>
                <a:ext cx="96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6" name="Rectangle 499">
                <a:extLst>
                  <a:ext uri="{FF2B5EF4-FFF2-40B4-BE49-F238E27FC236}">
                    <a16:creationId xmlns:a16="http://schemas.microsoft.com/office/drawing/2014/main" id="{24167DA1-7D11-B643-A1C3-DB565ACAA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168" y="2160"/>
                <a:ext cx="96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7" name="Rectangle 500">
                <a:extLst>
                  <a:ext uri="{FF2B5EF4-FFF2-40B4-BE49-F238E27FC236}">
                    <a16:creationId xmlns:a16="http://schemas.microsoft.com/office/drawing/2014/main" id="{74E41431-FC78-2B44-96A3-F3D63F55CD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304"/>
                <a:ext cx="96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8" name="Rectangle 501">
                <a:extLst>
                  <a:ext uri="{FF2B5EF4-FFF2-40B4-BE49-F238E27FC236}">
                    <a16:creationId xmlns:a16="http://schemas.microsoft.com/office/drawing/2014/main" id="{D4D82BF6-45F5-1D41-8E7D-5C0922FD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728"/>
                <a:ext cx="96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9" name="Rectangle 502">
                <a:extLst>
                  <a:ext uri="{FF2B5EF4-FFF2-40B4-BE49-F238E27FC236}">
                    <a16:creationId xmlns:a16="http://schemas.microsoft.com/office/drawing/2014/main" id="{DE4248D1-83BA-2A4E-ADB3-6BC38F0449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168" y="1872"/>
                <a:ext cx="96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90" name="Rectangle 503">
                <a:extLst>
                  <a:ext uri="{FF2B5EF4-FFF2-40B4-BE49-F238E27FC236}">
                    <a16:creationId xmlns:a16="http://schemas.microsoft.com/office/drawing/2014/main" id="{7CF0B9ED-C3E8-1841-A1EE-D8F09EE33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016"/>
                <a:ext cx="96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91" name="Rectangle 504">
                <a:extLst>
                  <a:ext uri="{FF2B5EF4-FFF2-40B4-BE49-F238E27FC236}">
                    <a16:creationId xmlns:a16="http://schemas.microsoft.com/office/drawing/2014/main" id="{08A8E4D4-FBC6-6944-AF72-1CA4181F1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168" y="1440"/>
                <a:ext cx="96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92" name="Rectangle 505">
                <a:extLst>
                  <a:ext uri="{FF2B5EF4-FFF2-40B4-BE49-F238E27FC236}">
                    <a16:creationId xmlns:a16="http://schemas.microsoft.com/office/drawing/2014/main" id="{074D6351-5DE4-944C-92C0-51ACAD3F71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584"/>
                <a:ext cx="96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93" name="Rectangle 506">
                <a:extLst>
                  <a:ext uri="{FF2B5EF4-FFF2-40B4-BE49-F238E27FC236}">
                    <a16:creationId xmlns:a16="http://schemas.microsoft.com/office/drawing/2014/main" id="{F2A38C1A-4629-3C48-860D-ADC246755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008"/>
                <a:ext cx="96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94" name="Rectangle 507">
                <a:extLst>
                  <a:ext uri="{FF2B5EF4-FFF2-40B4-BE49-F238E27FC236}">
                    <a16:creationId xmlns:a16="http://schemas.microsoft.com/office/drawing/2014/main" id="{F6EEAAC5-8EDD-9341-B7DA-59B26A562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168" y="1152"/>
                <a:ext cx="96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95" name="Rectangle 508">
                <a:extLst>
                  <a:ext uri="{FF2B5EF4-FFF2-40B4-BE49-F238E27FC236}">
                    <a16:creationId xmlns:a16="http://schemas.microsoft.com/office/drawing/2014/main" id="{6A7E47E5-6B64-7C45-B508-6A7E7CF2E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296"/>
                <a:ext cx="96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96" name="Rectangle 509">
                <a:extLst>
                  <a:ext uri="{FF2B5EF4-FFF2-40B4-BE49-F238E27FC236}">
                    <a16:creationId xmlns:a16="http://schemas.microsoft.com/office/drawing/2014/main" id="{43D92D9E-53D9-ED45-8815-DD5041269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304" y="1728"/>
                <a:ext cx="96" cy="9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97" name="Rectangle 510">
                <a:extLst>
                  <a:ext uri="{FF2B5EF4-FFF2-40B4-BE49-F238E27FC236}">
                    <a16:creationId xmlns:a16="http://schemas.microsoft.com/office/drawing/2014/main" id="{449C5883-7DAF-FD45-969E-CEEC32568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304" y="1872"/>
                <a:ext cx="96" cy="9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98" name="Rectangle 511">
                <a:extLst>
                  <a:ext uri="{FF2B5EF4-FFF2-40B4-BE49-F238E27FC236}">
                    <a16:creationId xmlns:a16="http://schemas.microsoft.com/office/drawing/2014/main" id="{1A772586-4FBC-9644-8E8B-8444E06D5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016"/>
                <a:ext cx="96" cy="9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99" name="Rectangle 512">
                <a:extLst>
                  <a:ext uri="{FF2B5EF4-FFF2-40B4-BE49-F238E27FC236}">
                    <a16:creationId xmlns:a16="http://schemas.microsoft.com/office/drawing/2014/main" id="{A0B45B64-8536-FE48-961E-E7D6A8805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304" y="1296"/>
                <a:ext cx="96" cy="9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00" name="Rectangle 513">
                <a:extLst>
                  <a:ext uri="{FF2B5EF4-FFF2-40B4-BE49-F238E27FC236}">
                    <a16:creationId xmlns:a16="http://schemas.microsoft.com/office/drawing/2014/main" id="{363ABA72-9F9D-0D4A-B52F-C9D47D4A5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304" y="1440"/>
                <a:ext cx="96" cy="9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01" name="Rectangle 514">
                <a:extLst>
                  <a:ext uri="{FF2B5EF4-FFF2-40B4-BE49-F238E27FC236}">
                    <a16:creationId xmlns:a16="http://schemas.microsoft.com/office/drawing/2014/main" id="{2E60FF3A-5705-DE46-B0F2-C366A6D37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584"/>
                <a:ext cx="96" cy="9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02" name="Rectangle 515">
                <a:extLst>
                  <a:ext uri="{FF2B5EF4-FFF2-40B4-BE49-F238E27FC236}">
                    <a16:creationId xmlns:a16="http://schemas.microsoft.com/office/drawing/2014/main" id="{3F26BBEF-D229-CC40-B5BA-70CF5F585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160" y="2304"/>
                <a:ext cx="96" cy="9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03" name="Rectangle 516">
                <a:extLst>
                  <a:ext uri="{FF2B5EF4-FFF2-40B4-BE49-F238E27FC236}">
                    <a16:creationId xmlns:a16="http://schemas.microsoft.com/office/drawing/2014/main" id="{CF981E93-1B69-594E-8EDD-F0B886B59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304" y="1008"/>
                <a:ext cx="96" cy="9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04" name="Rectangle 517">
                <a:extLst>
                  <a:ext uri="{FF2B5EF4-FFF2-40B4-BE49-F238E27FC236}">
                    <a16:creationId xmlns:a16="http://schemas.microsoft.com/office/drawing/2014/main" id="{B69E24F7-2761-D744-A1F9-1411478257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152"/>
                <a:ext cx="96" cy="9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05" name="Rectangle 518">
                <a:extLst>
                  <a:ext uri="{FF2B5EF4-FFF2-40B4-BE49-F238E27FC236}">
                    <a16:creationId xmlns:a16="http://schemas.microsoft.com/office/drawing/2014/main" id="{6E02A4C0-A5CB-DE46-93C4-CF2EE18C1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160" y="1872"/>
                <a:ext cx="96" cy="9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06" name="Rectangle 519">
                <a:extLst>
                  <a:ext uri="{FF2B5EF4-FFF2-40B4-BE49-F238E27FC236}">
                    <a16:creationId xmlns:a16="http://schemas.microsoft.com/office/drawing/2014/main" id="{33315F09-D98C-D843-8EFF-9F938F854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160" y="2016"/>
                <a:ext cx="96" cy="9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07" name="Rectangle 520">
                <a:extLst>
                  <a:ext uri="{FF2B5EF4-FFF2-40B4-BE49-F238E27FC236}">
                    <a16:creationId xmlns:a16="http://schemas.microsoft.com/office/drawing/2014/main" id="{D53B90F3-4096-4843-B640-61889E3215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160"/>
                <a:ext cx="96" cy="9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08" name="Rectangle 521">
                <a:extLst>
                  <a:ext uri="{FF2B5EF4-FFF2-40B4-BE49-F238E27FC236}">
                    <a16:creationId xmlns:a16="http://schemas.microsoft.com/office/drawing/2014/main" id="{DA6167BE-A6AE-8E45-AAC7-B44590D30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160" y="1584"/>
                <a:ext cx="96" cy="9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09" name="Rectangle 522">
                <a:extLst>
                  <a:ext uri="{FF2B5EF4-FFF2-40B4-BE49-F238E27FC236}">
                    <a16:creationId xmlns:a16="http://schemas.microsoft.com/office/drawing/2014/main" id="{A3B04995-ACC1-3C49-8390-D505693B1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728"/>
                <a:ext cx="96" cy="9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10" name="Rectangle 523">
                <a:extLst>
                  <a:ext uri="{FF2B5EF4-FFF2-40B4-BE49-F238E27FC236}">
                    <a16:creationId xmlns:a16="http://schemas.microsoft.com/office/drawing/2014/main" id="{BE3E95C6-61DC-9346-A8DB-953893927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592" y="1440"/>
                <a:ext cx="96" cy="96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11" name="Rectangle 524">
                <a:extLst>
                  <a:ext uri="{FF2B5EF4-FFF2-40B4-BE49-F238E27FC236}">
                    <a16:creationId xmlns:a16="http://schemas.microsoft.com/office/drawing/2014/main" id="{DDE7C5C0-DFB6-A64E-8420-66A85E997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96" cy="96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12" name="Rectangle 525">
                <a:extLst>
                  <a:ext uri="{FF2B5EF4-FFF2-40B4-BE49-F238E27FC236}">
                    <a16:creationId xmlns:a16="http://schemas.microsoft.com/office/drawing/2014/main" id="{398A5025-FACE-C94D-976A-4F5A02800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592" y="1728"/>
                <a:ext cx="96" cy="96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13" name="Rectangle 526">
                <a:extLst>
                  <a:ext uri="{FF2B5EF4-FFF2-40B4-BE49-F238E27FC236}">
                    <a16:creationId xmlns:a16="http://schemas.microsoft.com/office/drawing/2014/main" id="{7FA93DEE-E458-4E4F-A1F9-88B288F14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872"/>
                <a:ext cx="96" cy="96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14" name="Rectangle 527">
                <a:extLst>
                  <a:ext uri="{FF2B5EF4-FFF2-40B4-BE49-F238E27FC236}">
                    <a16:creationId xmlns:a16="http://schemas.microsoft.com/office/drawing/2014/main" id="{194C7BF9-0F12-EB45-8792-D91B25DF0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592" y="1152"/>
                <a:ext cx="96" cy="96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15" name="Rectangle 528">
                <a:extLst>
                  <a:ext uri="{FF2B5EF4-FFF2-40B4-BE49-F238E27FC236}">
                    <a16:creationId xmlns:a16="http://schemas.microsoft.com/office/drawing/2014/main" id="{84549E0C-7358-7D43-9E37-00B260F6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296"/>
                <a:ext cx="96" cy="96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16" name="Rectangle 529">
                <a:extLst>
                  <a:ext uri="{FF2B5EF4-FFF2-40B4-BE49-F238E27FC236}">
                    <a16:creationId xmlns:a16="http://schemas.microsoft.com/office/drawing/2014/main" id="{EACF1829-EB45-6841-A754-48A62CBB7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48" y="2016"/>
                <a:ext cx="96" cy="96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17" name="Rectangle 530">
                <a:extLst>
                  <a:ext uri="{FF2B5EF4-FFF2-40B4-BE49-F238E27FC236}">
                    <a16:creationId xmlns:a16="http://schemas.microsoft.com/office/drawing/2014/main" id="{381DB6CF-4D75-C343-9814-897D03F13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160"/>
                <a:ext cx="96" cy="96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18" name="Rectangle 531">
                <a:extLst>
                  <a:ext uri="{FF2B5EF4-FFF2-40B4-BE49-F238E27FC236}">
                    <a16:creationId xmlns:a16="http://schemas.microsoft.com/office/drawing/2014/main" id="{9FB28C60-356E-CF46-B858-97FA8E69B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48" y="2304"/>
                <a:ext cx="96" cy="96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19" name="Rectangle 532">
                <a:extLst>
                  <a:ext uri="{FF2B5EF4-FFF2-40B4-BE49-F238E27FC236}">
                    <a16:creationId xmlns:a16="http://schemas.microsoft.com/office/drawing/2014/main" id="{0EA74A9F-411D-4B48-9D65-30A3CCE9A1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008"/>
                <a:ext cx="96" cy="96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20" name="Rectangle 533">
                <a:extLst>
                  <a:ext uri="{FF2B5EF4-FFF2-40B4-BE49-F238E27FC236}">
                    <a16:creationId xmlns:a16="http://schemas.microsoft.com/office/drawing/2014/main" id="{74B23FE9-24F6-884A-8DA1-A8999ACA1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48" y="1728"/>
                <a:ext cx="96" cy="96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21" name="Rectangle 534">
                <a:extLst>
                  <a:ext uri="{FF2B5EF4-FFF2-40B4-BE49-F238E27FC236}">
                    <a16:creationId xmlns:a16="http://schemas.microsoft.com/office/drawing/2014/main" id="{A4AE15D3-B0BC-3F41-BE07-9EC820DAD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872"/>
                <a:ext cx="96" cy="96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22" name="Rectangle 535">
                <a:extLst>
                  <a:ext uri="{FF2B5EF4-FFF2-40B4-BE49-F238E27FC236}">
                    <a16:creationId xmlns:a16="http://schemas.microsoft.com/office/drawing/2014/main" id="{CF75DE8B-A19E-AF40-AF99-E3A17BBDA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96" cy="96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23" name="Rectangle 536">
                <a:extLst>
                  <a:ext uri="{FF2B5EF4-FFF2-40B4-BE49-F238E27FC236}">
                    <a16:creationId xmlns:a16="http://schemas.microsoft.com/office/drawing/2014/main" id="{21461EC0-1526-FF47-9988-5BAF298D0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96" cy="96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24" name="Rectangle 537">
                <a:extLst>
                  <a:ext uri="{FF2B5EF4-FFF2-40B4-BE49-F238E27FC236}">
                    <a16:creationId xmlns:a16="http://schemas.microsoft.com/office/drawing/2014/main" id="{1D534119-78E0-C748-8AF9-4CF37B5F2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296"/>
                <a:ext cx="96" cy="96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25" name="Rectangle 538">
                <a:extLst>
                  <a:ext uri="{FF2B5EF4-FFF2-40B4-BE49-F238E27FC236}">
                    <a16:creationId xmlns:a16="http://schemas.microsoft.com/office/drawing/2014/main" id="{858C142C-D7DB-0141-842F-C364D5332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304"/>
                <a:ext cx="96" cy="96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26" name="Rectangle 539">
                <a:extLst>
                  <a:ext uri="{FF2B5EF4-FFF2-40B4-BE49-F238E27FC236}">
                    <a16:creationId xmlns:a16="http://schemas.microsoft.com/office/drawing/2014/main" id="{CCC6CD07-F5C2-5B40-BCD0-D43685563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96" cy="96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27" name="Rectangle 540">
                <a:extLst>
                  <a:ext uri="{FF2B5EF4-FFF2-40B4-BE49-F238E27FC236}">
                    <a16:creationId xmlns:a16="http://schemas.microsoft.com/office/drawing/2014/main" id="{F5349A1F-C92B-8948-965A-0C299446F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440"/>
                <a:ext cx="96" cy="96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28" name="Rectangle 541">
                <a:extLst>
                  <a:ext uri="{FF2B5EF4-FFF2-40B4-BE49-F238E27FC236}">
                    <a16:creationId xmlns:a16="http://schemas.microsoft.com/office/drawing/2014/main" id="{BAC85960-D540-4A41-887B-3C98C1983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96" cy="96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29" name="Rectangle 542">
                <a:extLst>
                  <a:ext uri="{FF2B5EF4-FFF2-40B4-BE49-F238E27FC236}">
                    <a16:creationId xmlns:a16="http://schemas.microsoft.com/office/drawing/2014/main" id="{CB486207-F2C9-194F-9E84-C95C8A01F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016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30" name="Rectangle 543">
                <a:extLst>
                  <a:ext uri="{FF2B5EF4-FFF2-40B4-BE49-F238E27FC236}">
                    <a16:creationId xmlns:a16="http://schemas.microsoft.com/office/drawing/2014/main" id="{DA66ED71-7343-4449-B9F1-7A58C39D1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144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31" name="Rectangle 544">
                <a:extLst>
                  <a:ext uri="{FF2B5EF4-FFF2-40B4-BE49-F238E27FC236}">
                    <a16:creationId xmlns:a16="http://schemas.microsoft.com/office/drawing/2014/main" id="{5A56A4A6-040B-794F-8C7D-0C01AE74A2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1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32" name="Rectangle 545">
                <a:extLst>
                  <a:ext uri="{FF2B5EF4-FFF2-40B4-BE49-F238E27FC236}">
                    <a16:creationId xmlns:a16="http://schemas.microsoft.com/office/drawing/2014/main" id="{D64D6272-7907-EC47-91CB-AC4144B4F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296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33" name="Rectangle 546">
                <a:extLst>
                  <a:ext uri="{FF2B5EF4-FFF2-40B4-BE49-F238E27FC236}">
                    <a16:creationId xmlns:a16="http://schemas.microsoft.com/office/drawing/2014/main" id="{14958D33-DEB9-CA4F-BDE3-F45F418EA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160"/>
                <a:ext cx="96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34" name="Rectangle 547">
                <a:extLst>
                  <a:ext uri="{FF2B5EF4-FFF2-40B4-BE49-F238E27FC236}">
                    <a16:creationId xmlns:a16="http://schemas.microsoft.com/office/drawing/2014/main" id="{D7316C48-8AE3-6F4A-BE82-2D2291CE2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304"/>
                <a:ext cx="96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35" name="Rectangle 548">
                <a:extLst>
                  <a:ext uri="{FF2B5EF4-FFF2-40B4-BE49-F238E27FC236}">
                    <a16:creationId xmlns:a16="http://schemas.microsoft.com/office/drawing/2014/main" id="{94CD493F-D3D8-B740-B1BC-1BA04536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008"/>
                <a:ext cx="96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36" name="Rectangle 549">
                <a:extLst>
                  <a:ext uri="{FF2B5EF4-FFF2-40B4-BE49-F238E27FC236}">
                    <a16:creationId xmlns:a16="http://schemas.microsoft.com/office/drawing/2014/main" id="{8EC06BCD-9707-7B46-B271-71840B366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1440"/>
                <a:ext cx="96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37" name="Rectangle 550">
                <a:extLst>
                  <a:ext uri="{FF2B5EF4-FFF2-40B4-BE49-F238E27FC236}">
                    <a16:creationId xmlns:a16="http://schemas.microsoft.com/office/drawing/2014/main" id="{876FF651-599C-AC46-804C-53DAD94DF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296"/>
                <a:ext cx="96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38" name="Rectangle 551">
                <a:extLst>
                  <a:ext uri="{FF2B5EF4-FFF2-40B4-BE49-F238E27FC236}">
                    <a16:creationId xmlns:a16="http://schemas.microsoft.com/office/drawing/2014/main" id="{260306CD-9175-2847-872C-EC927C0CE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016"/>
                <a:ext cx="96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39" name="Rectangle 552">
                <a:extLst>
                  <a:ext uri="{FF2B5EF4-FFF2-40B4-BE49-F238E27FC236}">
                    <a16:creationId xmlns:a16="http://schemas.microsoft.com/office/drawing/2014/main" id="{5B9A4A3B-3D98-D049-A5C0-107434E57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1584"/>
                <a:ext cx="96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40" name="Rectangle 553">
                <a:extLst>
                  <a:ext uri="{FF2B5EF4-FFF2-40B4-BE49-F238E27FC236}">
                    <a16:creationId xmlns:a16="http://schemas.microsoft.com/office/drawing/2014/main" id="{E84C2816-D4AC-AB46-8E17-8412DBA74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440"/>
                <a:ext cx="96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41" name="Rectangle 554">
                <a:extLst>
                  <a:ext uri="{FF2B5EF4-FFF2-40B4-BE49-F238E27FC236}">
                    <a16:creationId xmlns:a16="http://schemas.microsoft.com/office/drawing/2014/main" id="{872E132A-7C2B-E745-AEFD-E59156C97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016"/>
                <a:ext cx="96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42" name="Rectangle 555">
                <a:extLst>
                  <a:ext uri="{FF2B5EF4-FFF2-40B4-BE49-F238E27FC236}">
                    <a16:creationId xmlns:a16="http://schemas.microsoft.com/office/drawing/2014/main" id="{5B188184-347F-8D4F-8591-6818CB385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1008"/>
                <a:ext cx="96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43" name="Rectangle 556">
                <a:extLst>
                  <a:ext uri="{FF2B5EF4-FFF2-40B4-BE49-F238E27FC236}">
                    <a16:creationId xmlns:a16="http://schemas.microsoft.com/office/drawing/2014/main" id="{982FB675-8465-834E-A911-2C5704925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152"/>
                <a:ext cx="96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44" name="Rectangle 557">
                <a:extLst>
                  <a:ext uri="{FF2B5EF4-FFF2-40B4-BE49-F238E27FC236}">
                    <a16:creationId xmlns:a16="http://schemas.microsoft.com/office/drawing/2014/main" id="{839559B0-9357-6A40-BA0E-5F2F9932F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160"/>
                <a:ext cx="96" cy="96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45" name="Rectangle 558">
                <a:extLst>
                  <a:ext uri="{FF2B5EF4-FFF2-40B4-BE49-F238E27FC236}">
                    <a16:creationId xmlns:a16="http://schemas.microsoft.com/office/drawing/2014/main" id="{019A4A23-2517-874E-846A-E6C83F08A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440"/>
                <a:ext cx="96" cy="96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46" name="Rectangle 559">
                <a:extLst>
                  <a:ext uri="{FF2B5EF4-FFF2-40B4-BE49-F238E27FC236}">
                    <a16:creationId xmlns:a16="http://schemas.microsoft.com/office/drawing/2014/main" id="{67975608-DD7A-0145-8EF3-63CC985A99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584"/>
                <a:ext cx="96" cy="96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47" name="Rectangle 560">
                <a:extLst>
                  <a:ext uri="{FF2B5EF4-FFF2-40B4-BE49-F238E27FC236}">
                    <a16:creationId xmlns:a16="http://schemas.microsoft.com/office/drawing/2014/main" id="{469A194E-713D-754D-B66F-FFD3AA088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728"/>
                <a:ext cx="96" cy="96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48" name="Rectangle 561">
                <a:extLst>
                  <a:ext uri="{FF2B5EF4-FFF2-40B4-BE49-F238E27FC236}">
                    <a16:creationId xmlns:a16="http://schemas.microsoft.com/office/drawing/2014/main" id="{1E50FAC4-57FE-D643-A911-A3EFBD7A8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872"/>
                <a:ext cx="96" cy="96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49" name="Rectangle 562">
                <a:extLst>
                  <a:ext uri="{FF2B5EF4-FFF2-40B4-BE49-F238E27FC236}">
                    <a16:creationId xmlns:a16="http://schemas.microsoft.com/office/drawing/2014/main" id="{94F51858-3601-6D44-AD8D-4D9D17D94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1584"/>
                <a:ext cx="96" cy="96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50" name="Rectangle 563">
                <a:extLst>
                  <a:ext uri="{FF2B5EF4-FFF2-40B4-BE49-F238E27FC236}">
                    <a16:creationId xmlns:a16="http://schemas.microsoft.com/office/drawing/2014/main" id="{D8D193A8-BEF7-C340-8C55-D70198BF12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1728"/>
                <a:ext cx="96" cy="96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51" name="Rectangle 564">
                <a:extLst>
                  <a:ext uri="{FF2B5EF4-FFF2-40B4-BE49-F238E27FC236}">
                    <a16:creationId xmlns:a16="http://schemas.microsoft.com/office/drawing/2014/main" id="{DAC48006-081B-CE42-B450-BA7B67EAA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1152"/>
                <a:ext cx="96" cy="96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52" name="Rectangle 565">
                <a:extLst>
                  <a:ext uri="{FF2B5EF4-FFF2-40B4-BE49-F238E27FC236}">
                    <a16:creationId xmlns:a16="http://schemas.microsoft.com/office/drawing/2014/main" id="{EEC4C0B4-7DC6-8742-9DF0-99261D734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1872"/>
                <a:ext cx="96" cy="96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53" name="Rectangle 566">
                <a:extLst>
                  <a:ext uri="{FF2B5EF4-FFF2-40B4-BE49-F238E27FC236}">
                    <a16:creationId xmlns:a16="http://schemas.microsoft.com/office/drawing/2014/main" id="{6EC13E18-DA8E-F94E-95F2-A8CC36A2F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1728"/>
                <a:ext cx="96" cy="96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54" name="Rectangle 567">
                <a:extLst>
                  <a:ext uri="{FF2B5EF4-FFF2-40B4-BE49-F238E27FC236}">
                    <a16:creationId xmlns:a16="http://schemas.microsoft.com/office/drawing/2014/main" id="{74F2C31E-865F-A743-AF71-4D6D1310A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1296"/>
                <a:ext cx="96" cy="96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55" name="Rectangle 568">
                <a:extLst>
                  <a:ext uri="{FF2B5EF4-FFF2-40B4-BE49-F238E27FC236}">
                    <a16:creationId xmlns:a16="http://schemas.microsoft.com/office/drawing/2014/main" id="{3B435FBB-AE4D-E648-8ACF-AC19F417A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304"/>
                <a:ext cx="96" cy="96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56" name="Rectangle 569">
                <a:extLst>
                  <a:ext uri="{FF2B5EF4-FFF2-40B4-BE49-F238E27FC236}">
                    <a16:creationId xmlns:a16="http://schemas.microsoft.com/office/drawing/2014/main" id="{BB05BC99-5501-EB41-A3E1-B0B07415C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016"/>
                <a:ext cx="96" cy="9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57" name="Rectangle 570">
                <a:extLst>
                  <a:ext uri="{FF2B5EF4-FFF2-40B4-BE49-F238E27FC236}">
                    <a16:creationId xmlns:a16="http://schemas.microsoft.com/office/drawing/2014/main" id="{54A0A88E-891E-E844-90F7-40D8F5711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008"/>
                <a:ext cx="96" cy="9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58" name="Rectangle 571">
                <a:extLst>
                  <a:ext uri="{FF2B5EF4-FFF2-40B4-BE49-F238E27FC236}">
                    <a16:creationId xmlns:a16="http://schemas.microsoft.com/office/drawing/2014/main" id="{5D9EBC04-ADB1-CD4F-9FC7-B77C53D6E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584"/>
                <a:ext cx="96" cy="9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59" name="Rectangle 572">
                <a:extLst>
                  <a:ext uri="{FF2B5EF4-FFF2-40B4-BE49-F238E27FC236}">
                    <a16:creationId xmlns:a16="http://schemas.microsoft.com/office/drawing/2014/main" id="{E60FD0A1-0F4E-9C45-904A-D3F6C9D0A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728"/>
                <a:ext cx="96" cy="9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60" name="Rectangle 573">
                <a:extLst>
                  <a:ext uri="{FF2B5EF4-FFF2-40B4-BE49-F238E27FC236}">
                    <a16:creationId xmlns:a16="http://schemas.microsoft.com/office/drawing/2014/main" id="{2B453D4B-E3E1-5A4A-B1E3-4F6099159C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872"/>
                <a:ext cx="96" cy="96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61" name="Rectangle 574">
                <a:extLst>
                  <a:ext uri="{FF2B5EF4-FFF2-40B4-BE49-F238E27FC236}">
                    <a16:creationId xmlns:a16="http://schemas.microsoft.com/office/drawing/2014/main" id="{91F79A4E-5D56-1E4D-AAD2-991322378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304"/>
                <a:ext cx="96" cy="9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62" name="Rectangle 575">
                <a:extLst>
                  <a:ext uri="{FF2B5EF4-FFF2-40B4-BE49-F238E27FC236}">
                    <a16:creationId xmlns:a16="http://schemas.microsoft.com/office/drawing/2014/main" id="{8EBDC2A5-5F3D-C44A-9B04-B21B8ED50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60"/>
                <a:ext cx="96" cy="9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63" name="Rectangle 576">
                <a:extLst>
                  <a:ext uri="{FF2B5EF4-FFF2-40B4-BE49-F238E27FC236}">
                    <a16:creationId xmlns:a16="http://schemas.microsoft.com/office/drawing/2014/main" id="{E008467C-B346-AB4B-AFD4-23CD5EC1B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296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64" name="Rectangle 577">
                <a:extLst>
                  <a:ext uri="{FF2B5EF4-FFF2-40B4-BE49-F238E27FC236}">
                    <a16:creationId xmlns:a16="http://schemas.microsoft.com/office/drawing/2014/main" id="{683FAF62-7D8B-D94A-954C-7C2A92BE9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440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65" name="Rectangle 578">
                <a:extLst>
                  <a:ext uri="{FF2B5EF4-FFF2-40B4-BE49-F238E27FC236}">
                    <a16:creationId xmlns:a16="http://schemas.microsoft.com/office/drawing/2014/main" id="{91361ACE-7E69-2C4E-8E27-8F768F3AB4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016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66" name="Rectangle 579">
                <a:extLst>
                  <a:ext uri="{FF2B5EF4-FFF2-40B4-BE49-F238E27FC236}">
                    <a16:creationId xmlns:a16="http://schemas.microsoft.com/office/drawing/2014/main" id="{F3F423FE-A696-ED40-84A8-80589239D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008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67" name="Rectangle 580">
                <a:extLst>
                  <a:ext uri="{FF2B5EF4-FFF2-40B4-BE49-F238E27FC236}">
                    <a16:creationId xmlns:a16="http://schemas.microsoft.com/office/drawing/2014/main" id="{BC26BB87-0BD5-2548-9F54-3021445D7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160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68" name="Rectangle 581">
                <a:extLst>
                  <a:ext uri="{FF2B5EF4-FFF2-40B4-BE49-F238E27FC236}">
                    <a16:creationId xmlns:a16="http://schemas.microsoft.com/office/drawing/2014/main" id="{B3657D0E-7486-D04B-9534-B79A5DD972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304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69" name="Rectangle 582">
                <a:extLst>
                  <a:ext uri="{FF2B5EF4-FFF2-40B4-BE49-F238E27FC236}">
                    <a16:creationId xmlns:a16="http://schemas.microsoft.com/office/drawing/2014/main" id="{4AA11C4D-A28E-E64E-94A9-05EC9777C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160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70" name="Rectangle 583">
                <a:extLst>
                  <a:ext uri="{FF2B5EF4-FFF2-40B4-BE49-F238E27FC236}">
                    <a16:creationId xmlns:a16="http://schemas.microsoft.com/office/drawing/2014/main" id="{CA594BFC-6254-5B4A-8B08-D7E0F0ABB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600" y="1872"/>
                <a:ext cx="96" cy="9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71" name="Rectangle 584">
                <a:extLst>
                  <a:ext uri="{FF2B5EF4-FFF2-40B4-BE49-F238E27FC236}">
                    <a16:creationId xmlns:a16="http://schemas.microsoft.com/office/drawing/2014/main" id="{473BF41D-FB3F-D24F-90A3-689AAE9152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600" y="1728"/>
                <a:ext cx="96" cy="9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72" name="Rectangle 585">
                <a:extLst>
                  <a:ext uri="{FF2B5EF4-FFF2-40B4-BE49-F238E27FC236}">
                    <a16:creationId xmlns:a16="http://schemas.microsoft.com/office/drawing/2014/main" id="{28A576F0-72DD-B847-B407-9D6537D86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152"/>
                <a:ext cx="96" cy="9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73" name="Rectangle 586">
                <a:extLst>
                  <a:ext uri="{FF2B5EF4-FFF2-40B4-BE49-F238E27FC236}">
                    <a16:creationId xmlns:a16="http://schemas.microsoft.com/office/drawing/2014/main" id="{B9697C6C-6F13-7449-913E-E0648AD37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304"/>
                <a:ext cx="96" cy="9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74" name="Rectangle 587">
                <a:extLst>
                  <a:ext uri="{FF2B5EF4-FFF2-40B4-BE49-F238E27FC236}">
                    <a16:creationId xmlns:a16="http://schemas.microsoft.com/office/drawing/2014/main" id="{A6BFB257-6F1F-3F43-B507-3A6671625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1152"/>
                <a:ext cx="96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75" name="Rectangle 588">
                <a:extLst>
                  <a:ext uri="{FF2B5EF4-FFF2-40B4-BE49-F238E27FC236}">
                    <a16:creationId xmlns:a16="http://schemas.microsoft.com/office/drawing/2014/main" id="{3285D74C-4AA0-9741-A9D0-82FB7B5901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1296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76" name="Rectangle 589">
                <a:extLst>
                  <a:ext uri="{FF2B5EF4-FFF2-40B4-BE49-F238E27FC236}">
                    <a16:creationId xmlns:a16="http://schemas.microsoft.com/office/drawing/2014/main" id="{695B91CD-D7E3-A744-A553-884A68064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600" y="1584"/>
                <a:ext cx="96" cy="96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77" name="Rectangle 590">
                <a:extLst>
                  <a:ext uri="{FF2B5EF4-FFF2-40B4-BE49-F238E27FC236}">
                    <a16:creationId xmlns:a16="http://schemas.microsoft.com/office/drawing/2014/main" id="{4D1F695C-1394-E549-B13A-C63984CAA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1872"/>
                <a:ext cx="96" cy="96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78" name="Rectangle 591">
                <a:extLst>
                  <a:ext uri="{FF2B5EF4-FFF2-40B4-BE49-F238E27FC236}">
                    <a16:creationId xmlns:a16="http://schemas.microsoft.com/office/drawing/2014/main" id="{A7FECD21-FD12-E14E-94AA-6D99E06B7C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1008"/>
                <a:ext cx="96" cy="96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79" name="Rectangle 592">
                <a:extLst>
                  <a:ext uri="{FF2B5EF4-FFF2-40B4-BE49-F238E27FC236}">
                    <a16:creationId xmlns:a16="http://schemas.microsoft.com/office/drawing/2014/main" id="{196AC65E-DD66-6B4C-9656-F96B42DC6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296"/>
                <a:ext cx="96" cy="9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80" name="Rectangle 593">
                <a:extLst>
                  <a:ext uri="{FF2B5EF4-FFF2-40B4-BE49-F238E27FC236}">
                    <a16:creationId xmlns:a16="http://schemas.microsoft.com/office/drawing/2014/main" id="{1775D49C-DB3A-4F44-86B0-610517210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304"/>
                <a:ext cx="96" cy="9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81" name="Rectangle 594">
                <a:extLst>
                  <a:ext uri="{FF2B5EF4-FFF2-40B4-BE49-F238E27FC236}">
                    <a16:creationId xmlns:a16="http://schemas.microsoft.com/office/drawing/2014/main" id="{15341E06-B32F-D743-8241-DEBFB4F84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440"/>
                <a:ext cx="96" cy="9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82" name="Rectangle 595">
                <a:extLst>
                  <a:ext uri="{FF2B5EF4-FFF2-40B4-BE49-F238E27FC236}">
                    <a16:creationId xmlns:a16="http://schemas.microsoft.com/office/drawing/2014/main" id="{52021BC9-DA37-614C-84AA-55361CFDC2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584"/>
                <a:ext cx="96" cy="9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83" name="Rectangle 596">
                <a:extLst>
                  <a:ext uri="{FF2B5EF4-FFF2-40B4-BE49-F238E27FC236}">
                    <a16:creationId xmlns:a16="http://schemas.microsoft.com/office/drawing/2014/main" id="{087D6033-79CA-F240-90B5-14FFAD584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" cy="9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84" name="Rectangle 597">
                <a:extLst>
                  <a:ext uri="{FF2B5EF4-FFF2-40B4-BE49-F238E27FC236}">
                    <a16:creationId xmlns:a16="http://schemas.microsoft.com/office/drawing/2014/main" id="{24EFFB54-6B13-544C-9F5A-54F9A31BF2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160"/>
                <a:ext cx="96" cy="9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85" name="Rectangle 598">
                <a:extLst>
                  <a:ext uri="{FF2B5EF4-FFF2-40B4-BE49-F238E27FC236}">
                    <a16:creationId xmlns:a16="http://schemas.microsoft.com/office/drawing/2014/main" id="{08C4A87E-8E99-8E42-A41D-70B9D80FD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872"/>
                <a:ext cx="96" cy="9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86" name="Rectangle 599">
                <a:extLst>
                  <a:ext uri="{FF2B5EF4-FFF2-40B4-BE49-F238E27FC236}">
                    <a16:creationId xmlns:a16="http://schemas.microsoft.com/office/drawing/2014/main" id="{8D3DC78A-C8B9-8B40-A85D-27F61410C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016"/>
                <a:ext cx="96" cy="9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87" name="Rectangle 600">
                <a:extLst>
                  <a:ext uri="{FF2B5EF4-FFF2-40B4-BE49-F238E27FC236}">
                    <a16:creationId xmlns:a16="http://schemas.microsoft.com/office/drawing/2014/main" id="{997E0C61-B762-6C48-A180-38C2670CF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1008"/>
                <a:ext cx="96" cy="9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88" name="Rectangle 601">
                <a:extLst>
                  <a:ext uri="{FF2B5EF4-FFF2-40B4-BE49-F238E27FC236}">
                    <a16:creationId xmlns:a16="http://schemas.microsoft.com/office/drawing/2014/main" id="{F3ADEA76-D2A4-A444-8312-DAF48A4E7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1152"/>
                <a:ext cx="96" cy="9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89" name="Rectangle 602">
                <a:extLst>
                  <a:ext uri="{FF2B5EF4-FFF2-40B4-BE49-F238E27FC236}">
                    <a16:creationId xmlns:a16="http://schemas.microsoft.com/office/drawing/2014/main" id="{DF2EFCA7-9FE9-6E4E-B6DF-E1E355F51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1296"/>
                <a:ext cx="96" cy="9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90" name="Rectangle 603">
                <a:extLst>
                  <a:ext uri="{FF2B5EF4-FFF2-40B4-BE49-F238E27FC236}">
                    <a16:creationId xmlns:a16="http://schemas.microsoft.com/office/drawing/2014/main" id="{8D77D8B2-39CE-E948-8970-96D32766F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1440"/>
                <a:ext cx="96" cy="9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91" name="Rectangle 604">
                <a:extLst>
                  <a:ext uri="{FF2B5EF4-FFF2-40B4-BE49-F238E27FC236}">
                    <a16:creationId xmlns:a16="http://schemas.microsoft.com/office/drawing/2014/main" id="{F1390391-908D-8244-B170-5A011669C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008"/>
                <a:ext cx="96" cy="9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92" name="Rectangle 605">
                <a:extLst>
                  <a:ext uri="{FF2B5EF4-FFF2-40B4-BE49-F238E27FC236}">
                    <a16:creationId xmlns:a16="http://schemas.microsoft.com/office/drawing/2014/main" id="{6C1E60ED-4E90-8A4F-9415-5380537AB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96" cy="9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93" name="Rectangle 606">
                <a:extLst>
                  <a:ext uri="{FF2B5EF4-FFF2-40B4-BE49-F238E27FC236}">
                    <a16:creationId xmlns:a16="http://schemas.microsoft.com/office/drawing/2014/main" id="{BB330740-C327-B447-A726-D1C4BBFFB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2304"/>
                <a:ext cx="96" cy="96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94" name="Rectangle 607">
                <a:extLst>
                  <a:ext uri="{FF2B5EF4-FFF2-40B4-BE49-F238E27FC236}">
                    <a16:creationId xmlns:a16="http://schemas.microsoft.com/office/drawing/2014/main" id="{F32B7DF4-4A1C-D645-B8EA-B9B19BCC5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2160"/>
                <a:ext cx="96" cy="96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95" name="Rectangle 608">
                <a:extLst>
                  <a:ext uri="{FF2B5EF4-FFF2-40B4-BE49-F238E27FC236}">
                    <a16:creationId xmlns:a16="http://schemas.microsoft.com/office/drawing/2014/main" id="{9E4C7E4B-FB92-A74E-9A86-C5EBC60A6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464" y="1728"/>
                <a:ext cx="96" cy="9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96" name="Rectangle 609">
                <a:extLst>
                  <a:ext uri="{FF2B5EF4-FFF2-40B4-BE49-F238E27FC236}">
                    <a16:creationId xmlns:a16="http://schemas.microsoft.com/office/drawing/2014/main" id="{8D32DDB3-54FB-D64B-853B-7BB2D4C3A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464" y="1872"/>
                <a:ext cx="96" cy="9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97" name="Rectangle 610">
                <a:extLst>
                  <a:ext uri="{FF2B5EF4-FFF2-40B4-BE49-F238E27FC236}">
                    <a16:creationId xmlns:a16="http://schemas.microsoft.com/office/drawing/2014/main" id="{2C5ED58A-B994-A545-B611-9F76B47D8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2016"/>
                <a:ext cx="96" cy="9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98" name="Rectangle 611">
                <a:extLst>
                  <a:ext uri="{FF2B5EF4-FFF2-40B4-BE49-F238E27FC236}">
                    <a16:creationId xmlns:a16="http://schemas.microsoft.com/office/drawing/2014/main" id="{F2BB0969-10D8-0D42-AE2C-C9E542B0B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464" y="1296"/>
                <a:ext cx="96" cy="9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99" name="Rectangle 612">
                <a:extLst>
                  <a:ext uri="{FF2B5EF4-FFF2-40B4-BE49-F238E27FC236}">
                    <a16:creationId xmlns:a16="http://schemas.microsoft.com/office/drawing/2014/main" id="{E41816CE-C5C5-984C-81BA-F176734D2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464" y="1440"/>
                <a:ext cx="96" cy="9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00" name="Rectangle 613">
                <a:extLst>
                  <a:ext uri="{FF2B5EF4-FFF2-40B4-BE49-F238E27FC236}">
                    <a16:creationId xmlns:a16="http://schemas.microsoft.com/office/drawing/2014/main" id="{ACF92130-E694-CC44-8BAA-C3CCBA93BE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1584"/>
                <a:ext cx="96" cy="9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01" name="Rectangle 614">
                <a:extLst>
                  <a:ext uri="{FF2B5EF4-FFF2-40B4-BE49-F238E27FC236}">
                    <a16:creationId xmlns:a16="http://schemas.microsoft.com/office/drawing/2014/main" id="{A5561FBF-A365-D84E-9C6B-070DF8BA2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320" y="2304"/>
                <a:ext cx="96" cy="9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02" name="Rectangle 615">
                <a:extLst>
                  <a:ext uri="{FF2B5EF4-FFF2-40B4-BE49-F238E27FC236}">
                    <a16:creationId xmlns:a16="http://schemas.microsoft.com/office/drawing/2014/main" id="{0C7D1542-C1E4-3C41-91B8-9D94559B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464" y="1008"/>
                <a:ext cx="96" cy="9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03" name="Rectangle 616">
                <a:extLst>
                  <a:ext uri="{FF2B5EF4-FFF2-40B4-BE49-F238E27FC236}">
                    <a16:creationId xmlns:a16="http://schemas.microsoft.com/office/drawing/2014/main" id="{F232B85A-6ACB-BC41-83CC-32C1077DE7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1152"/>
                <a:ext cx="96" cy="9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04" name="Rectangle 617">
                <a:extLst>
                  <a:ext uri="{FF2B5EF4-FFF2-40B4-BE49-F238E27FC236}">
                    <a16:creationId xmlns:a16="http://schemas.microsoft.com/office/drawing/2014/main" id="{E7DFAE37-195E-CD4C-931F-279385192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320" y="1872"/>
                <a:ext cx="96" cy="9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05" name="Rectangle 618">
                <a:extLst>
                  <a:ext uri="{FF2B5EF4-FFF2-40B4-BE49-F238E27FC236}">
                    <a16:creationId xmlns:a16="http://schemas.microsoft.com/office/drawing/2014/main" id="{5DF1F5E6-0C45-7843-8000-7BF2E45AC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320" y="2016"/>
                <a:ext cx="96" cy="9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06" name="Rectangle 619">
                <a:extLst>
                  <a:ext uri="{FF2B5EF4-FFF2-40B4-BE49-F238E27FC236}">
                    <a16:creationId xmlns:a16="http://schemas.microsoft.com/office/drawing/2014/main" id="{5DBC4D92-8E5C-2C44-B1A2-DDD345FDA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160"/>
                <a:ext cx="96" cy="9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07" name="Rectangle 620">
                <a:extLst>
                  <a:ext uri="{FF2B5EF4-FFF2-40B4-BE49-F238E27FC236}">
                    <a16:creationId xmlns:a16="http://schemas.microsoft.com/office/drawing/2014/main" id="{8D0A4DA8-A14A-0442-B3B0-8448D332C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320" y="1584"/>
                <a:ext cx="96" cy="9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08" name="Rectangle 621">
                <a:extLst>
                  <a:ext uri="{FF2B5EF4-FFF2-40B4-BE49-F238E27FC236}">
                    <a16:creationId xmlns:a16="http://schemas.microsoft.com/office/drawing/2014/main" id="{366588C1-6401-144A-A414-85CB522DB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1728"/>
                <a:ext cx="96" cy="9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09" name="Rectangle 622">
                <a:extLst>
                  <a:ext uri="{FF2B5EF4-FFF2-40B4-BE49-F238E27FC236}">
                    <a16:creationId xmlns:a16="http://schemas.microsoft.com/office/drawing/2014/main" id="{54912316-8CF7-4647-BCDA-53B64948E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608" y="2016"/>
                <a:ext cx="96" cy="9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0" name="Rectangle 623">
                <a:extLst>
                  <a:ext uri="{FF2B5EF4-FFF2-40B4-BE49-F238E27FC236}">
                    <a16:creationId xmlns:a16="http://schemas.microsoft.com/office/drawing/2014/main" id="{E71791B6-44CF-A047-B8AC-9FF965D33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160"/>
                <a:ext cx="96" cy="9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1" name="Rectangle 624">
                <a:extLst>
                  <a:ext uri="{FF2B5EF4-FFF2-40B4-BE49-F238E27FC236}">
                    <a16:creationId xmlns:a16="http://schemas.microsoft.com/office/drawing/2014/main" id="{C4EDDE17-C5A8-1549-BEDE-CD232F006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752" y="1440"/>
                <a:ext cx="96" cy="9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" name="Rectangle 625">
                <a:extLst>
                  <a:ext uri="{FF2B5EF4-FFF2-40B4-BE49-F238E27FC236}">
                    <a16:creationId xmlns:a16="http://schemas.microsoft.com/office/drawing/2014/main" id="{3D0A7343-49CE-374F-9D02-AD111386AD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1584"/>
                <a:ext cx="96" cy="9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3" name="Rectangle 626">
                <a:extLst>
                  <a:ext uri="{FF2B5EF4-FFF2-40B4-BE49-F238E27FC236}">
                    <a16:creationId xmlns:a16="http://schemas.microsoft.com/office/drawing/2014/main" id="{6005CF83-83B1-814B-A885-62D4A3D40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608" y="1728"/>
                <a:ext cx="96" cy="9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4" name="Rectangle 627">
                <a:extLst>
                  <a:ext uri="{FF2B5EF4-FFF2-40B4-BE49-F238E27FC236}">
                    <a16:creationId xmlns:a16="http://schemas.microsoft.com/office/drawing/2014/main" id="{C4AEE111-DFCB-7149-BD22-CE47B6790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872"/>
                <a:ext cx="96" cy="9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5" name="Rectangle 628">
                <a:extLst>
                  <a:ext uri="{FF2B5EF4-FFF2-40B4-BE49-F238E27FC236}">
                    <a16:creationId xmlns:a16="http://schemas.microsoft.com/office/drawing/2014/main" id="{5FB46DC9-5CD1-A647-9F6B-6BE577601C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752" y="1152"/>
                <a:ext cx="96" cy="9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6" name="Rectangle 629">
                <a:extLst>
                  <a:ext uri="{FF2B5EF4-FFF2-40B4-BE49-F238E27FC236}">
                    <a16:creationId xmlns:a16="http://schemas.microsoft.com/office/drawing/2014/main" id="{6FEA0C14-D35A-074D-A0E2-2CAB7D438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1296"/>
                <a:ext cx="96" cy="9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7" name="Rectangle 630">
                <a:extLst>
                  <a:ext uri="{FF2B5EF4-FFF2-40B4-BE49-F238E27FC236}">
                    <a16:creationId xmlns:a16="http://schemas.microsoft.com/office/drawing/2014/main" id="{B3D7BF94-8DD7-E44F-A362-39B446393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608" y="2304"/>
                <a:ext cx="96" cy="9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8" name="Rectangle 631">
                <a:extLst>
                  <a:ext uri="{FF2B5EF4-FFF2-40B4-BE49-F238E27FC236}">
                    <a16:creationId xmlns:a16="http://schemas.microsoft.com/office/drawing/2014/main" id="{6C8EA4C9-E863-634E-B847-80521A5E52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1008"/>
                <a:ext cx="96" cy="9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9" name="Rectangle 632">
                <a:extLst>
                  <a:ext uri="{FF2B5EF4-FFF2-40B4-BE49-F238E27FC236}">
                    <a16:creationId xmlns:a16="http://schemas.microsoft.com/office/drawing/2014/main" id="{E0517CCD-450A-B442-91A4-214737CD4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752" y="2304"/>
                <a:ext cx="96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0" name="Rectangle 633">
                <a:extLst>
                  <a:ext uri="{FF2B5EF4-FFF2-40B4-BE49-F238E27FC236}">
                    <a16:creationId xmlns:a16="http://schemas.microsoft.com/office/drawing/2014/main" id="{BB264B8E-C712-C241-BFDF-12ED9FB1C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752" y="1728"/>
                <a:ext cx="96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1" name="Rectangle 634">
                <a:extLst>
                  <a:ext uri="{FF2B5EF4-FFF2-40B4-BE49-F238E27FC236}">
                    <a16:creationId xmlns:a16="http://schemas.microsoft.com/office/drawing/2014/main" id="{BAA88651-5EF7-AB45-9E39-B9925A823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1872"/>
                <a:ext cx="96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2" name="Rectangle 635">
                <a:extLst>
                  <a:ext uri="{FF2B5EF4-FFF2-40B4-BE49-F238E27FC236}">
                    <a16:creationId xmlns:a16="http://schemas.microsoft.com/office/drawing/2014/main" id="{43DD0F76-21C2-7A49-8FEE-05F405D82A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752" y="2016"/>
                <a:ext cx="96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3" name="Rectangle 636">
                <a:extLst>
                  <a:ext uri="{FF2B5EF4-FFF2-40B4-BE49-F238E27FC236}">
                    <a16:creationId xmlns:a16="http://schemas.microsoft.com/office/drawing/2014/main" id="{70CDF4ED-2947-A540-9DCB-1DA9BAFFC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2160"/>
                <a:ext cx="96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4" name="Rectangle 637">
                <a:extLst>
                  <a:ext uri="{FF2B5EF4-FFF2-40B4-BE49-F238E27FC236}">
                    <a16:creationId xmlns:a16="http://schemas.microsoft.com/office/drawing/2014/main" id="{8131CB60-A014-6D48-B95A-E039B5566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008"/>
                <a:ext cx="96" cy="96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5" name="Rectangle 638">
                <a:extLst>
                  <a:ext uri="{FF2B5EF4-FFF2-40B4-BE49-F238E27FC236}">
                    <a16:creationId xmlns:a16="http://schemas.microsoft.com/office/drawing/2014/main" id="{409F8CCD-CACB-6E41-8942-B71D1BB991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296"/>
                <a:ext cx="96" cy="96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6" name="Rectangle 639">
                <a:extLst>
                  <a:ext uri="{FF2B5EF4-FFF2-40B4-BE49-F238E27FC236}">
                    <a16:creationId xmlns:a16="http://schemas.microsoft.com/office/drawing/2014/main" id="{2073203D-82A9-8846-896E-B93579476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152"/>
                <a:ext cx="96" cy="96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7" name="Rectangle 640">
                <a:extLst>
                  <a:ext uri="{FF2B5EF4-FFF2-40B4-BE49-F238E27FC236}">
                    <a16:creationId xmlns:a16="http://schemas.microsoft.com/office/drawing/2014/main" id="{54149A8A-E53C-4946-B42B-A0758DAF8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440"/>
                <a:ext cx="96" cy="96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8" name="Rectangle 641">
                <a:extLst>
                  <a:ext uri="{FF2B5EF4-FFF2-40B4-BE49-F238E27FC236}">
                    <a16:creationId xmlns:a16="http://schemas.microsoft.com/office/drawing/2014/main" id="{72559D41-8045-8040-9665-9128A8AD85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584"/>
                <a:ext cx="96" cy="96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9" name="Rectangle 642">
                <a:extLst>
                  <a:ext uri="{FF2B5EF4-FFF2-40B4-BE49-F238E27FC236}">
                    <a16:creationId xmlns:a16="http://schemas.microsoft.com/office/drawing/2014/main" id="{86E43F73-5BD0-684F-8FC3-04E28D8BC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30" name="Rectangle 643">
                <a:extLst>
                  <a:ext uri="{FF2B5EF4-FFF2-40B4-BE49-F238E27FC236}">
                    <a16:creationId xmlns:a16="http://schemas.microsoft.com/office/drawing/2014/main" id="{3292D97E-9886-AC4D-9728-7345F643E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296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31" name="Rectangle 644">
                <a:extLst>
                  <a:ext uri="{FF2B5EF4-FFF2-40B4-BE49-F238E27FC236}">
                    <a16:creationId xmlns:a16="http://schemas.microsoft.com/office/drawing/2014/main" id="{FEB27211-801E-EB45-94F3-48473A327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58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32" name="Rectangle 645">
                <a:extLst>
                  <a:ext uri="{FF2B5EF4-FFF2-40B4-BE49-F238E27FC236}">
                    <a16:creationId xmlns:a16="http://schemas.microsoft.com/office/drawing/2014/main" id="{874BDCDB-7A81-C140-A350-A8215FED8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728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33" name="Rectangle 646">
                <a:extLst>
                  <a:ext uri="{FF2B5EF4-FFF2-40B4-BE49-F238E27FC236}">
                    <a16:creationId xmlns:a16="http://schemas.microsoft.com/office/drawing/2014/main" id="{AAE8BADE-815C-DE4E-96B0-DB6D56345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87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34" name="Rectangle 647">
                <a:extLst>
                  <a:ext uri="{FF2B5EF4-FFF2-40B4-BE49-F238E27FC236}">
                    <a16:creationId xmlns:a16="http://schemas.microsoft.com/office/drawing/2014/main" id="{1AB81D52-D4FF-944E-8F4C-9B28E408C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016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35" name="Rectangle 648">
                <a:extLst>
                  <a:ext uri="{FF2B5EF4-FFF2-40B4-BE49-F238E27FC236}">
                    <a16:creationId xmlns:a16="http://schemas.microsoft.com/office/drawing/2014/main" id="{6C58123C-0967-6B4A-8891-7EBB9D180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440"/>
                <a:ext cx="96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36" name="Rectangle 649">
                <a:extLst>
                  <a:ext uri="{FF2B5EF4-FFF2-40B4-BE49-F238E27FC236}">
                    <a16:creationId xmlns:a16="http://schemas.microsoft.com/office/drawing/2014/main" id="{0DDA531C-176C-9744-A4A8-82343F16BE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96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37" name="Rectangle 650">
                <a:extLst>
                  <a:ext uri="{FF2B5EF4-FFF2-40B4-BE49-F238E27FC236}">
                    <a16:creationId xmlns:a16="http://schemas.microsoft.com/office/drawing/2014/main" id="{7B152384-7974-9045-B745-DA40A32F6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152"/>
                <a:ext cx="96" cy="96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38" name="Rectangle 651">
                <a:extLst>
                  <a:ext uri="{FF2B5EF4-FFF2-40B4-BE49-F238E27FC236}">
                    <a16:creationId xmlns:a16="http://schemas.microsoft.com/office/drawing/2014/main" id="{613B7948-482B-A04E-9130-457B51F38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160"/>
                <a:ext cx="96" cy="96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39" name="Rectangle 652">
                <a:extLst>
                  <a:ext uri="{FF2B5EF4-FFF2-40B4-BE49-F238E27FC236}">
                    <a16:creationId xmlns:a16="http://schemas.microsoft.com/office/drawing/2014/main" id="{C158AEAC-F7AF-7748-8F9E-FD7472CC0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1008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40" name="Rectangle 653">
                <a:extLst>
                  <a:ext uri="{FF2B5EF4-FFF2-40B4-BE49-F238E27FC236}">
                    <a16:creationId xmlns:a16="http://schemas.microsoft.com/office/drawing/2014/main" id="{78E27247-C47E-E447-81EF-A5F1405DC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1296"/>
                <a:ext cx="96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41" name="Rectangle 654">
                <a:extLst>
                  <a:ext uri="{FF2B5EF4-FFF2-40B4-BE49-F238E27FC236}">
                    <a16:creationId xmlns:a16="http://schemas.microsoft.com/office/drawing/2014/main" id="{4D649311-CB67-F34B-B17E-74B00A6E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1584"/>
                <a:ext cx="96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42" name="Rectangle 655">
                <a:extLst>
                  <a:ext uri="{FF2B5EF4-FFF2-40B4-BE49-F238E27FC236}">
                    <a16:creationId xmlns:a16="http://schemas.microsoft.com/office/drawing/2014/main" id="{3C87AB2D-092C-6D43-8063-D9A74816A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1728"/>
                <a:ext cx="96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43" name="Rectangle 656">
                <a:extLst>
                  <a:ext uri="{FF2B5EF4-FFF2-40B4-BE49-F238E27FC236}">
                    <a16:creationId xmlns:a16="http://schemas.microsoft.com/office/drawing/2014/main" id="{DF40342D-71E0-C246-A8C6-EBCD8B86B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2016"/>
                <a:ext cx="96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44" name="Rectangle 657">
                <a:extLst>
                  <a:ext uri="{FF2B5EF4-FFF2-40B4-BE49-F238E27FC236}">
                    <a16:creationId xmlns:a16="http://schemas.microsoft.com/office/drawing/2014/main" id="{0F660A77-6CEA-E44C-AA11-D723430E58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2160"/>
                <a:ext cx="96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45" name="Rectangle 658">
                <a:extLst>
                  <a:ext uri="{FF2B5EF4-FFF2-40B4-BE49-F238E27FC236}">
                    <a16:creationId xmlns:a16="http://schemas.microsoft.com/office/drawing/2014/main" id="{77CA70D6-6D22-B54D-AC14-3D12C0EFC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2304"/>
                <a:ext cx="96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46" name="Rectangle 659">
                <a:extLst>
                  <a:ext uri="{FF2B5EF4-FFF2-40B4-BE49-F238E27FC236}">
                    <a16:creationId xmlns:a16="http://schemas.microsoft.com/office/drawing/2014/main" id="{5B5DCA45-EB8A-D44E-BC7D-35F96F729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1152"/>
                <a:ext cx="96" cy="96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47" name="Rectangle 660">
                <a:extLst>
                  <a:ext uri="{FF2B5EF4-FFF2-40B4-BE49-F238E27FC236}">
                    <a16:creationId xmlns:a16="http://schemas.microsoft.com/office/drawing/2014/main" id="{C3BB931B-5613-DC4F-9B35-0EB4A778D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1872"/>
                <a:ext cx="96" cy="96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48" name="Rectangle 661">
                <a:extLst>
                  <a:ext uri="{FF2B5EF4-FFF2-40B4-BE49-F238E27FC236}">
                    <a16:creationId xmlns:a16="http://schemas.microsoft.com/office/drawing/2014/main" id="{8BDCFADE-91C3-014A-A52E-F7C27DF8E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1440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sp>
        <p:nvSpPr>
          <p:cNvPr id="399" name="Rectangle 662">
            <a:extLst>
              <a:ext uri="{FF2B5EF4-FFF2-40B4-BE49-F238E27FC236}">
                <a16:creationId xmlns:a16="http://schemas.microsoft.com/office/drawing/2014/main" id="{09FC466C-305F-784D-A47A-E8DFCB561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0690" y="1397416"/>
            <a:ext cx="989013" cy="1350962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2000" tIns="36000" rIns="36000" bIns="36000" anchor="ctr"/>
          <a:lstStyle/>
          <a:p>
            <a:endParaRPr lang="it-IT"/>
          </a:p>
        </p:txBody>
      </p:sp>
      <p:sp>
        <p:nvSpPr>
          <p:cNvPr id="400" name="TextBox 1511">
            <a:extLst>
              <a:ext uri="{FF2B5EF4-FFF2-40B4-BE49-F238E27FC236}">
                <a16:creationId xmlns:a16="http://schemas.microsoft.com/office/drawing/2014/main" id="{6BAA5350-EF88-6344-AAFC-21BA3ABD7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8228" y="705298"/>
            <a:ext cx="10695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sz="2000" dirty="0">
                <a:solidFill>
                  <a:schemeClr val="accent2"/>
                </a:solidFill>
              </a:rPr>
              <a:t>window</a:t>
            </a:r>
          </a:p>
        </p:txBody>
      </p:sp>
      <p:sp>
        <p:nvSpPr>
          <p:cNvPr id="401" name="Freeform 400">
            <a:extLst>
              <a:ext uri="{FF2B5EF4-FFF2-40B4-BE49-F238E27FC236}">
                <a16:creationId xmlns:a16="http://schemas.microsoft.com/office/drawing/2014/main" id="{944E15D4-F8D6-9345-BC89-5897C771E6B8}"/>
              </a:ext>
            </a:extLst>
          </p:cNvPr>
          <p:cNvSpPr/>
          <p:nvPr/>
        </p:nvSpPr>
        <p:spPr>
          <a:xfrm>
            <a:off x="5050503" y="1148178"/>
            <a:ext cx="1520825" cy="287338"/>
          </a:xfrm>
          <a:custGeom>
            <a:avLst/>
            <a:gdLst>
              <a:gd name="connsiteX0" fmla="*/ 1520456 w 1520456"/>
              <a:gd name="connsiteY0" fmla="*/ 21265 h 287079"/>
              <a:gd name="connsiteX1" fmla="*/ 1180214 w 1520456"/>
              <a:gd name="connsiteY1" fmla="*/ 31898 h 287079"/>
              <a:gd name="connsiteX2" fmla="*/ 1456661 w 1520456"/>
              <a:gd name="connsiteY2" fmla="*/ 212651 h 287079"/>
              <a:gd name="connsiteX3" fmla="*/ 1116419 w 1520456"/>
              <a:gd name="connsiteY3" fmla="*/ 191386 h 287079"/>
              <a:gd name="connsiteX4" fmla="*/ 659219 w 1520456"/>
              <a:gd name="connsiteY4" fmla="*/ 191386 h 287079"/>
              <a:gd name="connsiteX5" fmla="*/ 0 w 1520456"/>
              <a:gd name="connsiteY5" fmla="*/ 287079 h 28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0456" h="287079">
                <a:moveTo>
                  <a:pt x="1520456" y="21265"/>
                </a:moveTo>
                <a:cubicBezTo>
                  <a:pt x="1355651" y="10632"/>
                  <a:pt x="1190847" y="0"/>
                  <a:pt x="1180214" y="31898"/>
                </a:cubicBezTo>
                <a:cubicBezTo>
                  <a:pt x="1169581" y="63796"/>
                  <a:pt x="1467294" y="186070"/>
                  <a:pt x="1456661" y="212651"/>
                </a:cubicBezTo>
                <a:cubicBezTo>
                  <a:pt x="1446029" y="239232"/>
                  <a:pt x="1249326" y="194930"/>
                  <a:pt x="1116419" y="191386"/>
                </a:cubicBezTo>
                <a:cubicBezTo>
                  <a:pt x="983512" y="187842"/>
                  <a:pt x="845289" y="175437"/>
                  <a:pt x="659219" y="191386"/>
                </a:cubicBezTo>
                <a:cubicBezTo>
                  <a:pt x="473149" y="207335"/>
                  <a:pt x="236574" y="247207"/>
                  <a:pt x="0" y="287079"/>
                </a:cubicBezTo>
              </a:path>
            </a:pathLst>
          </a:custGeom>
          <a:ln w="3175"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02" name="TextBox 1513">
            <a:extLst>
              <a:ext uri="{FF2B5EF4-FFF2-40B4-BE49-F238E27FC236}">
                <a16:creationId xmlns:a16="http://schemas.microsoft.com/office/drawing/2014/main" id="{2CBA320F-AF5E-B14D-B073-206B179A5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340" y="3256411"/>
            <a:ext cx="17219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sz="2000" dirty="0">
                <a:solidFill>
                  <a:schemeClr val="bg1"/>
                </a:solidFill>
              </a:rPr>
              <a:t>input streams</a:t>
            </a:r>
          </a:p>
        </p:txBody>
      </p:sp>
      <p:sp>
        <p:nvSpPr>
          <p:cNvPr id="403" name="TextBox 1514">
            <a:extLst>
              <a:ext uri="{FF2B5EF4-FFF2-40B4-BE49-F238E27FC236}">
                <a16:creationId xmlns:a16="http://schemas.microsoft.com/office/drawing/2014/main" id="{DCE567DA-2ABF-964E-84B9-475C20F69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4515" y="3124201"/>
            <a:ext cx="22765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333333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sz="2000" dirty="0">
                <a:solidFill>
                  <a:schemeClr val="bg1"/>
                </a:solidFill>
              </a:rPr>
              <a:t>streams of answer</a:t>
            </a:r>
          </a:p>
        </p:txBody>
      </p:sp>
      <p:sp>
        <p:nvSpPr>
          <p:cNvPr id="404" name="Freeform 403">
            <a:extLst>
              <a:ext uri="{FF2B5EF4-FFF2-40B4-BE49-F238E27FC236}">
                <a16:creationId xmlns:a16="http://schemas.microsoft.com/office/drawing/2014/main" id="{A1A5DF28-F22C-0E4C-BE11-B7EAECAC028A}"/>
              </a:ext>
            </a:extLst>
          </p:cNvPr>
          <p:cNvSpPr/>
          <p:nvPr/>
        </p:nvSpPr>
        <p:spPr>
          <a:xfrm>
            <a:off x="2381915" y="2679338"/>
            <a:ext cx="822325" cy="606425"/>
          </a:xfrm>
          <a:custGeom>
            <a:avLst/>
            <a:gdLst>
              <a:gd name="connsiteX0" fmla="*/ 88605 w 822251"/>
              <a:gd name="connsiteY0" fmla="*/ 606056 h 606056"/>
              <a:gd name="connsiteX1" fmla="*/ 322521 w 822251"/>
              <a:gd name="connsiteY1" fmla="*/ 563525 h 606056"/>
              <a:gd name="connsiteX2" fmla="*/ 14177 w 822251"/>
              <a:gd name="connsiteY2" fmla="*/ 478465 h 606056"/>
              <a:gd name="connsiteX3" fmla="*/ 407582 w 822251"/>
              <a:gd name="connsiteY3" fmla="*/ 404037 h 606056"/>
              <a:gd name="connsiteX4" fmla="*/ 726558 w 822251"/>
              <a:gd name="connsiteY4" fmla="*/ 212651 h 606056"/>
              <a:gd name="connsiteX5" fmla="*/ 822251 w 822251"/>
              <a:gd name="connsiteY5" fmla="*/ 0 h 606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251" h="606056">
                <a:moveTo>
                  <a:pt x="88605" y="606056"/>
                </a:moveTo>
                <a:cubicBezTo>
                  <a:pt x="211765" y="595423"/>
                  <a:pt x="334926" y="584790"/>
                  <a:pt x="322521" y="563525"/>
                </a:cubicBezTo>
                <a:cubicBezTo>
                  <a:pt x="310116" y="542260"/>
                  <a:pt x="0" y="505046"/>
                  <a:pt x="14177" y="478465"/>
                </a:cubicBezTo>
                <a:cubicBezTo>
                  <a:pt x="28354" y="451884"/>
                  <a:pt x="288852" y="448339"/>
                  <a:pt x="407582" y="404037"/>
                </a:cubicBezTo>
                <a:cubicBezTo>
                  <a:pt x="526312" y="359735"/>
                  <a:pt x="657447" y="279990"/>
                  <a:pt x="726558" y="212651"/>
                </a:cubicBezTo>
                <a:cubicBezTo>
                  <a:pt x="795669" y="145312"/>
                  <a:pt x="808960" y="72656"/>
                  <a:pt x="822251" y="0"/>
                </a:cubicBezTo>
              </a:path>
            </a:pathLst>
          </a:custGeom>
          <a:ln w="3175">
            <a:solidFill>
              <a:schemeClr val="bg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05" name="Freeform 404">
            <a:extLst>
              <a:ext uri="{FF2B5EF4-FFF2-40B4-BE49-F238E27FC236}">
                <a16:creationId xmlns:a16="http://schemas.microsoft.com/office/drawing/2014/main" id="{3936F396-1368-E54C-83F9-AB1D3394AFA7}"/>
              </a:ext>
            </a:extLst>
          </p:cNvPr>
          <p:cNvSpPr/>
          <p:nvPr/>
        </p:nvSpPr>
        <p:spPr>
          <a:xfrm>
            <a:off x="6603078" y="3508376"/>
            <a:ext cx="1382712" cy="850900"/>
          </a:xfrm>
          <a:custGeom>
            <a:avLst/>
            <a:gdLst>
              <a:gd name="connsiteX0" fmla="*/ 1382233 w 1382233"/>
              <a:gd name="connsiteY0" fmla="*/ 0 h 850605"/>
              <a:gd name="connsiteX1" fmla="*/ 1052623 w 1382233"/>
              <a:gd name="connsiteY1" fmla="*/ 42530 h 850605"/>
              <a:gd name="connsiteX2" fmla="*/ 1360968 w 1382233"/>
              <a:gd name="connsiteY2" fmla="*/ 138223 h 850605"/>
              <a:gd name="connsiteX3" fmla="*/ 1127051 w 1382233"/>
              <a:gd name="connsiteY3" fmla="*/ 180754 h 850605"/>
              <a:gd name="connsiteX4" fmla="*/ 478465 w 1382233"/>
              <a:gd name="connsiteY4" fmla="*/ 382772 h 850605"/>
              <a:gd name="connsiteX5" fmla="*/ 0 w 1382233"/>
              <a:gd name="connsiteY5" fmla="*/ 850605 h 85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82233" h="850605">
                <a:moveTo>
                  <a:pt x="1382233" y="0"/>
                </a:moveTo>
                <a:cubicBezTo>
                  <a:pt x="1219200" y="9746"/>
                  <a:pt x="1056167" y="19493"/>
                  <a:pt x="1052623" y="42530"/>
                </a:cubicBezTo>
                <a:cubicBezTo>
                  <a:pt x="1049079" y="65567"/>
                  <a:pt x="1348563" y="115186"/>
                  <a:pt x="1360968" y="138223"/>
                </a:cubicBezTo>
                <a:cubicBezTo>
                  <a:pt x="1373373" y="161260"/>
                  <a:pt x="1274135" y="139996"/>
                  <a:pt x="1127051" y="180754"/>
                </a:cubicBezTo>
                <a:cubicBezTo>
                  <a:pt x="979967" y="221512"/>
                  <a:pt x="666307" y="271130"/>
                  <a:pt x="478465" y="382772"/>
                </a:cubicBezTo>
                <a:cubicBezTo>
                  <a:pt x="290623" y="494414"/>
                  <a:pt x="145311" y="672509"/>
                  <a:pt x="0" y="850605"/>
                </a:cubicBezTo>
              </a:path>
            </a:pathLst>
          </a:custGeom>
          <a:ln w="3175">
            <a:solidFill>
              <a:schemeClr val="bg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06" name="Flowchart: Sequential Access Storage 665">
            <a:extLst>
              <a:ext uri="{FF2B5EF4-FFF2-40B4-BE49-F238E27FC236}">
                <a16:creationId xmlns:a16="http://schemas.microsoft.com/office/drawing/2014/main" id="{72531DB3-A216-2A4C-896A-61073278D0EF}"/>
              </a:ext>
            </a:extLst>
          </p:cNvPr>
          <p:cNvSpPr/>
          <p:nvPr/>
        </p:nvSpPr>
        <p:spPr>
          <a:xfrm>
            <a:off x="3310603" y="2871728"/>
            <a:ext cx="2389187" cy="1795523"/>
          </a:xfrm>
          <a:prstGeom prst="flowChartMagneticTape">
            <a:avLst/>
          </a:prstGeom>
          <a:solidFill>
            <a:schemeClr val="accent3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kern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Registered Continuous Query</a:t>
            </a:r>
          </a:p>
        </p:txBody>
      </p:sp>
      <p:sp>
        <p:nvSpPr>
          <p:cNvPr id="407" name="Cloud Callout 406">
            <a:extLst>
              <a:ext uri="{FF2B5EF4-FFF2-40B4-BE49-F238E27FC236}">
                <a16:creationId xmlns:a16="http://schemas.microsoft.com/office/drawing/2014/main" id="{9B4D1542-6854-0343-9F40-F775B0E8C873}"/>
              </a:ext>
            </a:extLst>
          </p:cNvPr>
          <p:cNvSpPr/>
          <p:nvPr/>
        </p:nvSpPr>
        <p:spPr bwMode="auto">
          <a:xfrm>
            <a:off x="600740" y="1211738"/>
            <a:ext cx="2743200" cy="1622365"/>
          </a:xfrm>
          <a:prstGeom prst="cloudCallout">
            <a:avLst>
              <a:gd name="adj1" fmla="val -25266"/>
              <a:gd name="adj2" fmla="val 9311"/>
            </a:avLst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kern="0" dirty="0">
                <a:solidFill>
                  <a:prstClr val="black"/>
                </a:solidFill>
                <a:latin typeface="Calibri"/>
              </a:rPr>
              <a:t>Data Sources</a:t>
            </a:r>
            <a:endParaRPr kumimoji="0" lang="en-GB" sz="1200" b="1" i="0" u="none" strike="noStrike" cap="none" normalizeH="0" baseline="0" dirty="0">
              <a:ln>
                <a:noFill/>
              </a:ln>
              <a:solidFill>
                <a:srgbClr val="49695D"/>
              </a:solidFill>
              <a:effectLst/>
              <a:latin typeface="Arial" charset="0"/>
            </a:endParaRPr>
          </a:p>
        </p:txBody>
      </p: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0806B477-B94F-4047-A83D-E68A6C35B9ED}"/>
              </a:ext>
            </a:extLst>
          </p:cNvPr>
          <p:cNvGrpSpPr/>
          <p:nvPr/>
        </p:nvGrpSpPr>
        <p:grpSpPr>
          <a:xfrm>
            <a:off x="533732" y="4359276"/>
            <a:ext cx="1265079" cy="192874"/>
            <a:chOff x="806734" y="4046186"/>
            <a:chExt cx="1694728" cy="258379"/>
          </a:xfrm>
        </p:grpSpPr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EB9F03FF-FC2B-6D42-8491-61A783E4839E}"/>
                </a:ext>
              </a:extLst>
            </p:cNvPr>
            <p:cNvSpPr txBox="1"/>
            <p:nvPr/>
          </p:nvSpPr>
          <p:spPr>
            <a:xfrm>
              <a:off x="1402701" y="4046186"/>
              <a:ext cx="1098761" cy="251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solidFill>
                    <a:schemeClr val="bg1"/>
                  </a:solidFill>
                </a:rPr>
                <a:t>E. Della Valle</a:t>
              </a:r>
            </a:p>
          </p:txBody>
        </p:sp>
        <p:pic>
          <p:nvPicPr>
            <p:cNvPr id="414" name="Picture 2" descr="https://mirrors.creativecommons.org/presskit/buttons/88x31/png/by.png">
              <a:extLst>
                <a:ext uri="{FF2B5EF4-FFF2-40B4-BE49-F238E27FC236}">
                  <a16:creationId xmlns:a16="http://schemas.microsoft.com/office/drawing/2014/main" id="{BB9973B7-F117-4F43-85F3-B61AA0DEE0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734" y="4078829"/>
              <a:ext cx="645190" cy="225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F854637D-0050-5147-A85F-269F760EC918}"/>
                </a:ext>
              </a:extLst>
            </p:cNvPr>
            <p:cNvSpPr/>
            <p:nvPr/>
          </p:nvSpPr>
          <p:spPr>
            <a:xfrm>
              <a:off x="806734" y="4078829"/>
              <a:ext cx="1633835" cy="225736"/>
            </a:xfrm>
            <a:prstGeom prst="rect">
              <a:avLst/>
            </a:prstGeom>
            <a:noFill/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4ACD60-2FD0-F947-96BE-979FD9CF7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EDDC-E38A-944F-B9CB-B0C6554768E0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2BAC7-EE67-CE45-9435-AA3B4170C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E. Della Valle, M. Balduini, &amp; R. Tommasini - Influx Days - Virtual - 2020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932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71605E-6 L 0.16666 2.7160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31 -1.85185E-6 L 0.13368 -1.85185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2735-09DB-2D43-887E-3531ABB3D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FA9DB-2EB6-394B-BE62-5F2362F98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Streams are infinite in nature</a:t>
            </a:r>
          </a:p>
          <a:p>
            <a:r>
              <a:rPr lang="en-GB" dirty="0"/>
              <a:t>Processing can end only if the input is finite</a:t>
            </a:r>
          </a:p>
          <a:p>
            <a:r>
              <a:rPr lang="en-GB" dirty="0"/>
              <a:t>A </a:t>
            </a:r>
            <a:r>
              <a:rPr lang="en-GB" b="1" dirty="0">
                <a:solidFill>
                  <a:schemeClr val="accent4"/>
                </a:solidFill>
              </a:rPr>
              <a:t>window operator </a:t>
            </a:r>
            <a:r>
              <a:rPr lang="en-GB" dirty="0">
                <a:solidFill>
                  <a:schemeClr val="bg1"/>
                </a:solidFill>
              </a:rPr>
              <a:t>selects a finite portion of a stream</a:t>
            </a:r>
          </a:p>
          <a:p>
            <a:r>
              <a:rPr lang="en-GB" dirty="0">
                <a:solidFill>
                  <a:schemeClr val="bg1"/>
                </a:solidFill>
              </a:rPr>
              <a:t>We have seen the </a:t>
            </a:r>
            <a:r>
              <a:rPr lang="en-GB" dirty="0">
                <a:solidFill>
                  <a:schemeClr val="accent6"/>
                </a:solidFill>
              </a:rPr>
              <a:t>time range</a:t>
            </a:r>
            <a:r>
              <a:rPr lang="en-GB" dirty="0">
                <a:solidFill>
                  <a:schemeClr val="bg1"/>
                </a:solidFill>
              </a:rPr>
              <a:t> operator</a:t>
            </a:r>
          </a:p>
          <a:p>
            <a:r>
              <a:rPr lang="en-GB" dirty="0">
                <a:solidFill>
                  <a:schemeClr val="bg1"/>
                </a:solidFill>
              </a:rPr>
              <a:t>Flux includes a set of window operators that </a:t>
            </a:r>
            <a:r>
              <a:rPr lang="en-GB" b="1" dirty="0">
                <a:solidFill>
                  <a:schemeClr val="accent4"/>
                </a:solidFill>
              </a:rPr>
              <a:t>tumble</a:t>
            </a:r>
            <a:r>
              <a:rPr lang="en-GB" dirty="0">
                <a:solidFill>
                  <a:schemeClr val="bg1"/>
                </a:solidFill>
              </a:rPr>
              <a:t> across the results of the time range operator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e.g. </a:t>
            </a:r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aggregate</a:t>
            </a:r>
            <a:r>
              <a:rPr lang="en-US" dirty="0" err="1">
                <a:solidFill>
                  <a:schemeClr val="accent4"/>
                </a:solidFill>
                <a:latin typeface="Courier" pitchFamily="2" charset="0"/>
              </a:rPr>
              <a:t>Window</a:t>
            </a:r>
            <a:r>
              <a:rPr lang="en-GB" dirty="0">
                <a:solidFill>
                  <a:schemeClr val="accent4"/>
                </a:solidFill>
                <a:latin typeface="Courier" pitchFamily="2" charset="0"/>
              </a:rPr>
              <a:t>(every: 60m, </a:t>
            </a:r>
            <a:r>
              <a:rPr lang="en-GB" dirty="0" err="1">
                <a:solidFill>
                  <a:schemeClr val="accent1"/>
                </a:solidFill>
                <a:latin typeface="Courier" pitchFamily="2" charset="0"/>
              </a:rPr>
              <a:t>fn</a:t>
            </a: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: mean</a:t>
            </a:r>
            <a:r>
              <a:rPr lang="en-GB" dirty="0">
                <a:solidFill>
                  <a:schemeClr val="accent4"/>
                </a:solidFill>
                <a:latin typeface="Courier" pitchFamily="2" charset="0"/>
              </a:rPr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43F04-5780-3549-9E7E-C63505E59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EDDC-E38A-944F-B9CB-B0C6554768E0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2BFE5-44A5-7B43-A710-B44A9B03E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E. Della Valle, M. Balduini, &amp; R. Tommasini - Influx Days - Virtual - 2020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179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D6F8E-FDD8-534C-B7D9-E2CFD311B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541" y="1244339"/>
            <a:ext cx="8208348" cy="3391161"/>
          </a:xfrm>
        </p:spPr>
        <p:txBody>
          <a:bodyPr/>
          <a:lstStyle/>
          <a:p>
            <a:r>
              <a:rPr lang="en-US" sz="1900" noProof="0" dirty="0"/>
              <a:t>Every Flux query needs:</a:t>
            </a:r>
          </a:p>
          <a:p>
            <a:pPr lvl="1"/>
            <a:r>
              <a:rPr lang="en-US" sz="1900" noProof="0" dirty="0">
                <a:solidFill>
                  <a:schemeClr val="accent5"/>
                </a:solidFill>
              </a:rPr>
              <a:t>data source</a:t>
            </a:r>
          </a:p>
          <a:p>
            <a:pPr lvl="1"/>
            <a:r>
              <a:rPr lang="en-US" sz="1900" noProof="0" dirty="0">
                <a:solidFill>
                  <a:schemeClr val="accent6"/>
                </a:solidFill>
              </a:rPr>
              <a:t>time range </a:t>
            </a:r>
          </a:p>
          <a:p>
            <a:pPr lvl="1"/>
            <a:r>
              <a:rPr lang="en-US" sz="1900" noProof="0" dirty="0">
                <a:solidFill>
                  <a:schemeClr val="accent2"/>
                </a:solidFill>
              </a:rPr>
              <a:t>data filters</a:t>
            </a:r>
          </a:p>
          <a:p>
            <a:pPr lvl="1"/>
            <a:r>
              <a:rPr lang="en-US" sz="19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shaping</a:t>
            </a:r>
          </a:p>
          <a:p>
            <a:pPr lvl="1"/>
            <a:r>
              <a:rPr lang="en-US" sz="1900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processing</a:t>
            </a:r>
          </a:p>
        </p:txBody>
      </p:sp>
      <p:sp>
        <p:nvSpPr>
          <p:cNvPr id="813" name="Google Shape;813;p93"/>
          <p:cNvSpPr txBox="1"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t-IT" noProof="0" dirty="0" err="1"/>
              <a:t>Example</a:t>
            </a:r>
            <a:r>
              <a:rPr lang="it-IT" noProof="0" dirty="0"/>
              <a:t> of </a:t>
            </a:r>
            <a:r>
              <a:rPr lang="it-IT" noProof="0" dirty="0" err="1"/>
              <a:t>tumbling</a:t>
            </a:r>
            <a:r>
              <a:rPr lang="it-IT" noProof="0" dirty="0"/>
              <a:t> </a:t>
            </a:r>
            <a:r>
              <a:rPr lang="it-IT" noProof="0" dirty="0" err="1"/>
              <a:t>window</a:t>
            </a:r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44C16D-11A2-8240-82C9-9918059691E1}"/>
              </a:ext>
            </a:extLst>
          </p:cNvPr>
          <p:cNvSpPr/>
          <p:nvPr/>
        </p:nvSpPr>
        <p:spPr>
          <a:xfrm>
            <a:off x="3860630" y="1606192"/>
            <a:ext cx="4931677" cy="2469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60000"/>
              </a:lnSpc>
            </a:pPr>
            <a:r>
              <a:rPr lang="it-IT" dirty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from(</a:t>
            </a:r>
            <a:r>
              <a:rPr lang="it-IT" dirty="0" err="1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bucket</a:t>
            </a:r>
            <a:r>
              <a:rPr lang="it-IT" dirty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:"</a:t>
            </a:r>
            <a:r>
              <a:rPr lang="it-IT" dirty="0" err="1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telegraf</a:t>
            </a:r>
            <a:r>
              <a:rPr lang="it-IT" dirty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lang="it-IT" dirty="0" err="1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autogen</a:t>
            </a:r>
            <a:r>
              <a:rPr lang="it-IT" dirty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")</a:t>
            </a:r>
            <a:endParaRPr lang="it-IT" b="1" dirty="0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60000"/>
              </a:lnSpc>
            </a:pPr>
            <a:r>
              <a:rPr lang="it-IT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it-IT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|&gt;</a:t>
            </a:r>
            <a:r>
              <a:rPr lang="it-IT" dirty="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it-IT" dirty="0" err="1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range</a:t>
            </a:r>
            <a:r>
              <a:rPr lang="it-IT" dirty="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(start:-1h)</a:t>
            </a:r>
            <a:endParaRPr lang="it-IT" dirty="0">
              <a:solidFill>
                <a:schemeClr val="accent6"/>
              </a:solidFill>
            </a:endParaRPr>
          </a:p>
          <a:p>
            <a:pPr lvl="0">
              <a:lnSpc>
                <a:spcPct val="160000"/>
              </a:lnSpc>
            </a:pPr>
            <a:r>
              <a:rPr lang="it-IT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it-IT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|&gt;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filter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fn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: (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) =&gt; </a:t>
            </a:r>
          </a:p>
          <a:p>
            <a:pPr lvl="0">
              <a:lnSpc>
                <a:spcPct val="160000"/>
              </a:lnSpc>
            </a:pP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._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measurement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 == "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cpu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" and</a:t>
            </a:r>
          </a:p>
          <a:p>
            <a:pPr lvl="0">
              <a:lnSpc>
                <a:spcPct val="160000"/>
              </a:lnSpc>
            </a:pP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._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field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 == "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system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" and</a:t>
            </a:r>
          </a:p>
          <a:p>
            <a:pPr lvl="0">
              <a:lnSpc>
                <a:spcPct val="160000"/>
              </a:lnSpc>
            </a:pP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._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value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 &gt; 2000.0)</a:t>
            </a:r>
          </a:p>
          <a:p>
            <a:pPr lvl="0">
              <a:lnSpc>
                <a:spcPct val="160000"/>
              </a:lnSpc>
            </a:pPr>
            <a:r>
              <a:rPr lang="it-IT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it-IT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|&gt;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GB" dirty="0" err="1">
                <a:solidFill>
                  <a:schemeClr val="accent1"/>
                </a:solidFill>
                <a:latin typeface="Courier" pitchFamily="2" charset="0"/>
              </a:rPr>
              <a:t>aggregate</a:t>
            </a:r>
            <a:r>
              <a:rPr lang="en-GB" dirty="0" err="1">
                <a:solidFill>
                  <a:schemeClr val="accent4"/>
                </a:solidFill>
                <a:latin typeface="Courier" pitchFamily="2" charset="0"/>
              </a:rPr>
              <a:t>Window</a:t>
            </a:r>
            <a:r>
              <a:rPr lang="en-GB" dirty="0">
                <a:solidFill>
                  <a:schemeClr val="accent4"/>
                </a:solidFill>
                <a:latin typeface="Courier" pitchFamily="2" charset="0"/>
              </a:rPr>
              <a:t>(every: 60m, </a:t>
            </a:r>
            <a:r>
              <a:rPr lang="en-GB" dirty="0" err="1">
                <a:solidFill>
                  <a:schemeClr val="accent1"/>
                </a:solidFill>
                <a:latin typeface="Courier" pitchFamily="2" charset="0"/>
              </a:rPr>
              <a:t>fn</a:t>
            </a: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: mean</a:t>
            </a:r>
            <a:r>
              <a:rPr lang="en-GB" dirty="0">
                <a:solidFill>
                  <a:schemeClr val="accent4"/>
                </a:solidFill>
                <a:latin typeface="Courier" pitchFamily="2" charset="0"/>
              </a:rPr>
              <a:t>)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22751-B86B-EE49-AE75-E6399336D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EDDC-E38A-944F-B9CB-B0C6554768E0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6234A-AACF-674A-B329-8E9A1FCCC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E. Della Valle, M. Balduini, &amp; R. Tommasini - Influx Days - Virtual - 2020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436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D6F8E-FDD8-534C-B7D9-E2CFD311B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541" y="1244339"/>
            <a:ext cx="8208348" cy="3391161"/>
          </a:xfrm>
        </p:spPr>
        <p:txBody>
          <a:bodyPr/>
          <a:lstStyle/>
          <a:p>
            <a:endParaRPr lang="en-US" sz="1900" noProof="0" dirty="0"/>
          </a:p>
          <a:p>
            <a:r>
              <a:rPr lang="en-US" sz="1900" noProof="0" dirty="0"/>
              <a:t>Every Flux query needs:</a:t>
            </a:r>
          </a:p>
          <a:p>
            <a:pPr lvl="1"/>
            <a:r>
              <a:rPr lang="en-US" sz="1900" noProof="0" dirty="0">
                <a:solidFill>
                  <a:schemeClr val="accent5"/>
                </a:solidFill>
              </a:rPr>
              <a:t>data source</a:t>
            </a:r>
          </a:p>
          <a:p>
            <a:pPr lvl="1"/>
            <a:r>
              <a:rPr lang="en-US" sz="1900" noProof="0" dirty="0">
                <a:solidFill>
                  <a:schemeClr val="accent6"/>
                </a:solidFill>
              </a:rPr>
              <a:t>time range </a:t>
            </a:r>
          </a:p>
          <a:p>
            <a:pPr lvl="1"/>
            <a:r>
              <a:rPr lang="en-US" sz="1900" noProof="0" dirty="0">
                <a:solidFill>
                  <a:schemeClr val="accent2"/>
                </a:solidFill>
              </a:rPr>
              <a:t>data filters</a:t>
            </a:r>
            <a:endParaRPr lang="en-US" sz="1900" noProof="0" dirty="0">
              <a:solidFill>
                <a:srgbClr val="2C2C38"/>
              </a:solidFill>
            </a:endParaRPr>
          </a:p>
        </p:txBody>
      </p:sp>
      <p:sp>
        <p:nvSpPr>
          <p:cNvPr id="813" name="Google Shape;813;p93"/>
          <p:cNvSpPr txBox="1"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noProof="0" dirty="0"/>
              <a:t>Basic </a:t>
            </a:r>
            <a:r>
              <a:rPr lang="en-GB" dirty="0"/>
              <a:t>Flux Language Elements</a:t>
            </a:r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44C16D-11A2-8240-82C9-9918059691E1}"/>
              </a:ext>
            </a:extLst>
          </p:cNvPr>
          <p:cNvSpPr/>
          <p:nvPr/>
        </p:nvSpPr>
        <p:spPr>
          <a:xfrm>
            <a:off x="3860631" y="2016497"/>
            <a:ext cx="4572000" cy="212462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60000"/>
              </a:lnSpc>
            </a:pPr>
            <a:r>
              <a:rPr lang="it-IT" dirty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from(</a:t>
            </a:r>
            <a:r>
              <a:rPr lang="it-IT" dirty="0" err="1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bucket</a:t>
            </a:r>
            <a:r>
              <a:rPr lang="it-IT" dirty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:"</a:t>
            </a:r>
            <a:r>
              <a:rPr lang="it-IT" dirty="0" err="1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telegraf</a:t>
            </a:r>
            <a:r>
              <a:rPr lang="it-IT" dirty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lang="it-IT" dirty="0" err="1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autogen</a:t>
            </a:r>
            <a:r>
              <a:rPr lang="it-IT" dirty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")</a:t>
            </a:r>
            <a:endParaRPr lang="it-IT" b="1" dirty="0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60000"/>
              </a:lnSpc>
            </a:pPr>
            <a:r>
              <a:rPr lang="it-IT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it-IT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|&gt;</a:t>
            </a:r>
            <a:r>
              <a:rPr lang="it-IT" dirty="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it-IT" dirty="0" err="1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range</a:t>
            </a:r>
            <a:r>
              <a:rPr lang="it-IT" dirty="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(start:-1h)</a:t>
            </a:r>
            <a:endParaRPr lang="it-IT" dirty="0">
              <a:solidFill>
                <a:schemeClr val="accent6"/>
              </a:solidFill>
            </a:endParaRPr>
          </a:p>
          <a:p>
            <a:pPr lvl="0">
              <a:lnSpc>
                <a:spcPct val="160000"/>
              </a:lnSpc>
            </a:pPr>
            <a:r>
              <a:rPr lang="it-IT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it-IT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|&gt;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filter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fn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: (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) =&gt; </a:t>
            </a:r>
          </a:p>
          <a:p>
            <a:pPr lvl="0">
              <a:lnSpc>
                <a:spcPct val="160000"/>
              </a:lnSpc>
            </a:pP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._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measurement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 == "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cpu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" and</a:t>
            </a:r>
          </a:p>
          <a:p>
            <a:pPr lvl="0">
              <a:lnSpc>
                <a:spcPct val="160000"/>
              </a:lnSpc>
            </a:pP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._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field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 == "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system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" and</a:t>
            </a:r>
          </a:p>
          <a:p>
            <a:pPr lvl="0">
              <a:lnSpc>
                <a:spcPct val="160000"/>
              </a:lnSpc>
            </a:pP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._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value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 &gt; 2000.0)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BDE393-BA9C-284F-BDCA-6A7ED2D1AACC}"/>
              </a:ext>
            </a:extLst>
          </p:cNvPr>
          <p:cNvSpPr/>
          <p:nvPr/>
        </p:nvSpPr>
        <p:spPr>
          <a:xfrm>
            <a:off x="7294315" y="1940931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parameter(s)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DA410CC-E9B4-E645-8376-3BE8568C6FDF}"/>
              </a:ext>
            </a:extLst>
          </p:cNvPr>
          <p:cNvSpPr/>
          <p:nvPr/>
        </p:nvSpPr>
        <p:spPr>
          <a:xfrm flipH="1" flipV="1">
            <a:off x="5981562" y="2335008"/>
            <a:ext cx="2406242" cy="561056"/>
          </a:xfrm>
          <a:custGeom>
            <a:avLst/>
            <a:gdLst>
              <a:gd name="connsiteX0" fmla="*/ 0 w 1020725"/>
              <a:gd name="connsiteY0" fmla="*/ 744279 h 774352"/>
              <a:gd name="connsiteX1" fmla="*/ 723014 w 1020725"/>
              <a:gd name="connsiteY1" fmla="*/ 765544 h 774352"/>
              <a:gd name="connsiteX2" fmla="*/ 361507 w 1020725"/>
              <a:gd name="connsiteY2" fmla="*/ 616688 h 774352"/>
              <a:gd name="connsiteX3" fmla="*/ 776176 w 1020725"/>
              <a:gd name="connsiteY3" fmla="*/ 489098 h 774352"/>
              <a:gd name="connsiteX4" fmla="*/ 1020725 w 1020725"/>
              <a:gd name="connsiteY4" fmla="*/ 0 h 774352"/>
              <a:gd name="connsiteX0" fmla="*/ 0 w 2001760"/>
              <a:gd name="connsiteY0" fmla="*/ 935792 h 965865"/>
              <a:gd name="connsiteX1" fmla="*/ 723014 w 2001760"/>
              <a:gd name="connsiteY1" fmla="*/ 957057 h 965865"/>
              <a:gd name="connsiteX2" fmla="*/ 361507 w 2001760"/>
              <a:gd name="connsiteY2" fmla="*/ 808201 h 965865"/>
              <a:gd name="connsiteX3" fmla="*/ 776176 w 2001760"/>
              <a:gd name="connsiteY3" fmla="*/ 680611 h 965865"/>
              <a:gd name="connsiteX4" fmla="*/ 2001760 w 2001760"/>
              <a:gd name="connsiteY4" fmla="*/ 0 h 965865"/>
              <a:gd name="connsiteX0" fmla="*/ 0 w 2001760"/>
              <a:gd name="connsiteY0" fmla="*/ 935792 h 965865"/>
              <a:gd name="connsiteX1" fmla="*/ 723014 w 2001760"/>
              <a:gd name="connsiteY1" fmla="*/ 957057 h 965865"/>
              <a:gd name="connsiteX2" fmla="*/ 361507 w 2001760"/>
              <a:gd name="connsiteY2" fmla="*/ 808201 h 965865"/>
              <a:gd name="connsiteX3" fmla="*/ 776176 w 2001760"/>
              <a:gd name="connsiteY3" fmla="*/ 680611 h 965865"/>
              <a:gd name="connsiteX4" fmla="*/ 2001760 w 2001760"/>
              <a:gd name="connsiteY4" fmla="*/ 0 h 965865"/>
              <a:gd name="connsiteX0" fmla="*/ 0 w 1062032"/>
              <a:gd name="connsiteY0" fmla="*/ 744279 h 774352"/>
              <a:gd name="connsiteX1" fmla="*/ 723014 w 1062032"/>
              <a:gd name="connsiteY1" fmla="*/ 765544 h 774352"/>
              <a:gd name="connsiteX2" fmla="*/ 361507 w 1062032"/>
              <a:gd name="connsiteY2" fmla="*/ 616688 h 774352"/>
              <a:gd name="connsiteX3" fmla="*/ 776176 w 1062032"/>
              <a:gd name="connsiteY3" fmla="*/ 489098 h 774352"/>
              <a:gd name="connsiteX4" fmla="*/ 1062032 w 1062032"/>
              <a:gd name="connsiteY4" fmla="*/ 0 h 774352"/>
              <a:gd name="connsiteX0" fmla="*/ 0 w 1062032"/>
              <a:gd name="connsiteY0" fmla="*/ 744279 h 774352"/>
              <a:gd name="connsiteX1" fmla="*/ 723014 w 1062032"/>
              <a:gd name="connsiteY1" fmla="*/ 765544 h 774352"/>
              <a:gd name="connsiteX2" fmla="*/ 361507 w 1062032"/>
              <a:gd name="connsiteY2" fmla="*/ 616688 h 774352"/>
              <a:gd name="connsiteX3" fmla="*/ 776176 w 1062032"/>
              <a:gd name="connsiteY3" fmla="*/ 489098 h 774352"/>
              <a:gd name="connsiteX4" fmla="*/ 1062032 w 1062032"/>
              <a:gd name="connsiteY4" fmla="*/ 0 h 774352"/>
              <a:gd name="connsiteX0" fmla="*/ 0 w 2337020"/>
              <a:gd name="connsiteY0" fmla="*/ 475213 h 505286"/>
              <a:gd name="connsiteX1" fmla="*/ 723014 w 2337020"/>
              <a:gd name="connsiteY1" fmla="*/ 496478 h 505286"/>
              <a:gd name="connsiteX2" fmla="*/ 361507 w 2337020"/>
              <a:gd name="connsiteY2" fmla="*/ 347622 h 505286"/>
              <a:gd name="connsiteX3" fmla="*/ 776176 w 2337020"/>
              <a:gd name="connsiteY3" fmla="*/ 220032 h 505286"/>
              <a:gd name="connsiteX4" fmla="*/ 2337020 w 2337020"/>
              <a:gd name="connsiteY4" fmla="*/ 0 h 505286"/>
              <a:gd name="connsiteX0" fmla="*/ 0 w 2337020"/>
              <a:gd name="connsiteY0" fmla="*/ 475213 h 505286"/>
              <a:gd name="connsiteX1" fmla="*/ 723014 w 2337020"/>
              <a:gd name="connsiteY1" fmla="*/ 496478 h 505286"/>
              <a:gd name="connsiteX2" fmla="*/ 361507 w 2337020"/>
              <a:gd name="connsiteY2" fmla="*/ 347622 h 505286"/>
              <a:gd name="connsiteX3" fmla="*/ 2337020 w 2337020"/>
              <a:gd name="connsiteY3" fmla="*/ 0 h 505286"/>
              <a:gd name="connsiteX0" fmla="*/ 0 w 2337020"/>
              <a:gd name="connsiteY0" fmla="*/ 475213 h 505286"/>
              <a:gd name="connsiteX1" fmla="*/ 723014 w 2337020"/>
              <a:gd name="connsiteY1" fmla="*/ 496478 h 505286"/>
              <a:gd name="connsiteX2" fmla="*/ 361507 w 2337020"/>
              <a:gd name="connsiteY2" fmla="*/ 347622 h 505286"/>
              <a:gd name="connsiteX3" fmla="*/ 2337020 w 2337020"/>
              <a:gd name="connsiteY3" fmla="*/ 0 h 505286"/>
              <a:gd name="connsiteX0" fmla="*/ 0 w 2337020"/>
              <a:gd name="connsiteY0" fmla="*/ 475213 h 505286"/>
              <a:gd name="connsiteX1" fmla="*/ 723014 w 2337020"/>
              <a:gd name="connsiteY1" fmla="*/ 496478 h 505286"/>
              <a:gd name="connsiteX2" fmla="*/ 361507 w 2337020"/>
              <a:gd name="connsiteY2" fmla="*/ 347622 h 505286"/>
              <a:gd name="connsiteX3" fmla="*/ 2337020 w 2337020"/>
              <a:gd name="connsiteY3" fmla="*/ 0 h 50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020" h="505286">
                <a:moveTo>
                  <a:pt x="0" y="475213"/>
                </a:moveTo>
                <a:cubicBezTo>
                  <a:pt x="331381" y="496478"/>
                  <a:pt x="662763" y="517743"/>
                  <a:pt x="723014" y="496478"/>
                </a:cubicBezTo>
                <a:cubicBezTo>
                  <a:pt x="783265" y="475213"/>
                  <a:pt x="92506" y="430368"/>
                  <a:pt x="361507" y="347622"/>
                </a:cubicBezTo>
                <a:cubicBezTo>
                  <a:pt x="630508" y="264876"/>
                  <a:pt x="2145281" y="259952"/>
                  <a:pt x="2337020" y="0"/>
                </a:cubicBezTo>
              </a:path>
            </a:pathLst>
          </a:custGeom>
          <a:noFill/>
          <a:ln w="31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707ED6-6282-3A40-93F4-DB6B3096882B}"/>
              </a:ext>
            </a:extLst>
          </p:cNvPr>
          <p:cNvSpPr/>
          <p:nvPr/>
        </p:nvSpPr>
        <p:spPr>
          <a:xfrm>
            <a:off x="1499648" y="3597716"/>
            <a:ext cx="1649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expression(s)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11693BE-247A-234C-9549-1D60888E5128}"/>
              </a:ext>
            </a:extLst>
          </p:cNvPr>
          <p:cNvSpPr/>
          <p:nvPr/>
        </p:nvSpPr>
        <p:spPr>
          <a:xfrm rot="10800000">
            <a:off x="4509087" y="3194828"/>
            <a:ext cx="275564" cy="94629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8A26CE1D-64B1-6A4D-A58E-B000151B1980}"/>
              </a:ext>
            </a:extLst>
          </p:cNvPr>
          <p:cNvSpPr/>
          <p:nvPr/>
        </p:nvSpPr>
        <p:spPr>
          <a:xfrm flipV="1">
            <a:off x="2194998" y="3677077"/>
            <a:ext cx="2252333" cy="608774"/>
          </a:xfrm>
          <a:custGeom>
            <a:avLst/>
            <a:gdLst>
              <a:gd name="connsiteX0" fmla="*/ 0 w 1020725"/>
              <a:gd name="connsiteY0" fmla="*/ 744279 h 774352"/>
              <a:gd name="connsiteX1" fmla="*/ 723014 w 1020725"/>
              <a:gd name="connsiteY1" fmla="*/ 765544 h 774352"/>
              <a:gd name="connsiteX2" fmla="*/ 361507 w 1020725"/>
              <a:gd name="connsiteY2" fmla="*/ 616688 h 774352"/>
              <a:gd name="connsiteX3" fmla="*/ 776176 w 1020725"/>
              <a:gd name="connsiteY3" fmla="*/ 489098 h 774352"/>
              <a:gd name="connsiteX4" fmla="*/ 1020725 w 1020725"/>
              <a:gd name="connsiteY4" fmla="*/ 0 h 774352"/>
              <a:gd name="connsiteX0" fmla="*/ 0 w 2001760"/>
              <a:gd name="connsiteY0" fmla="*/ 935792 h 965865"/>
              <a:gd name="connsiteX1" fmla="*/ 723014 w 2001760"/>
              <a:gd name="connsiteY1" fmla="*/ 957057 h 965865"/>
              <a:gd name="connsiteX2" fmla="*/ 361507 w 2001760"/>
              <a:gd name="connsiteY2" fmla="*/ 808201 h 965865"/>
              <a:gd name="connsiteX3" fmla="*/ 776176 w 2001760"/>
              <a:gd name="connsiteY3" fmla="*/ 680611 h 965865"/>
              <a:gd name="connsiteX4" fmla="*/ 2001760 w 2001760"/>
              <a:gd name="connsiteY4" fmla="*/ 0 h 965865"/>
              <a:gd name="connsiteX0" fmla="*/ 0 w 2001760"/>
              <a:gd name="connsiteY0" fmla="*/ 935792 h 965865"/>
              <a:gd name="connsiteX1" fmla="*/ 723014 w 2001760"/>
              <a:gd name="connsiteY1" fmla="*/ 957057 h 965865"/>
              <a:gd name="connsiteX2" fmla="*/ 361507 w 2001760"/>
              <a:gd name="connsiteY2" fmla="*/ 808201 h 965865"/>
              <a:gd name="connsiteX3" fmla="*/ 776176 w 2001760"/>
              <a:gd name="connsiteY3" fmla="*/ 680611 h 965865"/>
              <a:gd name="connsiteX4" fmla="*/ 2001760 w 2001760"/>
              <a:gd name="connsiteY4" fmla="*/ 0 h 965865"/>
              <a:gd name="connsiteX0" fmla="*/ 0 w 1062032"/>
              <a:gd name="connsiteY0" fmla="*/ 744279 h 774352"/>
              <a:gd name="connsiteX1" fmla="*/ 723014 w 1062032"/>
              <a:gd name="connsiteY1" fmla="*/ 765544 h 774352"/>
              <a:gd name="connsiteX2" fmla="*/ 361507 w 1062032"/>
              <a:gd name="connsiteY2" fmla="*/ 616688 h 774352"/>
              <a:gd name="connsiteX3" fmla="*/ 776176 w 1062032"/>
              <a:gd name="connsiteY3" fmla="*/ 489098 h 774352"/>
              <a:gd name="connsiteX4" fmla="*/ 1062032 w 1062032"/>
              <a:gd name="connsiteY4" fmla="*/ 0 h 774352"/>
              <a:gd name="connsiteX0" fmla="*/ 0 w 1062032"/>
              <a:gd name="connsiteY0" fmla="*/ 744279 h 774352"/>
              <a:gd name="connsiteX1" fmla="*/ 723014 w 1062032"/>
              <a:gd name="connsiteY1" fmla="*/ 765544 h 774352"/>
              <a:gd name="connsiteX2" fmla="*/ 361507 w 1062032"/>
              <a:gd name="connsiteY2" fmla="*/ 616688 h 774352"/>
              <a:gd name="connsiteX3" fmla="*/ 776176 w 1062032"/>
              <a:gd name="connsiteY3" fmla="*/ 489098 h 774352"/>
              <a:gd name="connsiteX4" fmla="*/ 1062032 w 1062032"/>
              <a:gd name="connsiteY4" fmla="*/ 0 h 774352"/>
              <a:gd name="connsiteX0" fmla="*/ 0 w 2187539"/>
              <a:gd name="connsiteY0" fmla="*/ 263017 h 612652"/>
              <a:gd name="connsiteX1" fmla="*/ 723014 w 2187539"/>
              <a:gd name="connsiteY1" fmla="*/ 284282 h 612652"/>
              <a:gd name="connsiteX2" fmla="*/ 361507 w 2187539"/>
              <a:gd name="connsiteY2" fmla="*/ 135426 h 612652"/>
              <a:gd name="connsiteX3" fmla="*/ 776176 w 2187539"/>
              <a:gd name="connsiteY3" fmla="*/ 7836 h 612652"/>
              <a:gd name="connsiteX4" fmla="*/ 2187539 w 2187539"/>
              <a:gd name="connsiteY4" fmla="*/ 554236 h 612652"/>
              <a:gd name="connsiteX0" fmla="*/ 0 w 2187539"/>
              <a:gd name="connsiteY0" fmla="*/ 267639 h 558858"/>
              <a:gd name="connsiteX1" fmla="*/ 723014 w 2187539"/>
              <a:gd name="connsiteY1" fmla="*/ 288904 h 558858"/>
              <a:gd name="connsiteX2" fmla="*/ 361507 w 2187539"/>
              <a:gd name="connsiteY2" fmla="*/ 140048 h 558858"/>
              <a:gd name="connsiteX3" fmla="*/ 776176 w 2187539"/>
              <a:gd name="connsiteY3" fmla="*/ 12458 h 558858"/>
              <a:gd name="connsiteX4" fmla="*/ 2187539 w 2187539"/>
              <a:gd name="connsiteY4" fmla="*/ 558858 h 558858"/>
              <a:gd name="connsiteX0" fmla="*/ 0 w 2187539"/>
              <a:gd name="connsiteY0" fmla="*/ 258087 h 549306"/>
              <a:gd name="connsiteX1" fmla="*/ 723014 w 2187539"/>
              <a:gd name="connsiteY1" fmla="*/ 279352 h 549306"/>
              <a:gd name="connsiteX2" fmla="*/ 361507 w 2187539"/>
              <a:gd name="connsiteY2" fmla="*/ 130496 h 549306"/>
              <a:gd name="connsiteX3" fmla="*/ 776176 w 2187539"/>
              <a:gd name="connsiteY3" fmla="*/ 2906 h 549306"/>
              <a:gd name="connsiteX4" fmla="*/ 2187539 w 2187539"/>
              <a:gd name="connsiteY4" fmla="*/ 549306 h 549306"/>
              <a:gd name="connsiteX0" fmla="*/ 0 w 2187539"/>
              <a:gd name="connsiteY0" fmla="*/ 258087 h 549306"/>
              <a:gd name="connsiteX1" fmla="*/ 723014 w 2187539"/>
              <a:gd name="connsiteY1" fmla="*/ 279352 h 549306"/>
              <a:gd name="connsiteX2" fmla="*/ 361507 w 2187539"/>
              <a:gd name="connsiteY2" fmla="*/ 130496 h 549306"/>
              <a:gd name="connsiteX3" fmla="*/ 776176 w 2187539"/>
              <a:gd name="connsiteY3" fmla="*/ 2906 h 549306"/>
              <a:gd name="connsiteX4" fmla="*/ 2187539 w 2187539"/>
              <a:gd name="connsiteY4" fmla="*/ 549306 h 549306"/>
              <a:gd name="connsiteX0" fmla="*/ 0 w 2187539"/>
              <a:gd name="connsiteY0" fmla="*/ 255220 h 546439"/>
              <a:gd name="connsiteX1" fmla="*/ 723014 w 2187539"/>
              <a:gd name="connsiteY1" fmla="*/ 276485 h 546439"/>
              <a:gd name="connsiteX2" fmla="*/ 361507 w 2187539"/>
              <a:gd name="connsiteY2" fmla="*/ 127629 h 546439"/>
              <a:gd name="connsiteX3" fmla="*/ 776176 w 2187539"/>
              <a:gd name="connsiteY3" fmla="*/ 39 h 546439"/>
              <a:gd name="connsiteX4" fmla="*/ 2187539 w 2187539"/>
              <a:gd name="connsiteY4" fmla="*/ 546439 h 546439"/>
              <a:gd name="connsiteX0" fmla="*/ 0 w 2187539"/>
              <a:gd name="connsiteY0" fmla="*/ 135043 h 426262"/>
              <a:gd name="connsiteX1" fmla="*/ 723014 w 2187539"/>
              <a:gd name="connsiteY1" fmla="*/ 156308 h 426262"/>
              <a:gd name="connsiteX2" fmla="*/ 361507 w 2187539"/>
              <a:gd name="connsiteY2" fmla="*/ 7452 h 426262"/>
              <a:gd name="connsiteX3" fmla="*/ 2187539 w 2187539"/>
              <a:gd name="connsiteY3" fmla="*/ 426262 h 426262"/>
              <a:gd name="connsiteX0" fmla="*/ 0 w 2187539"/>
              <a:gd name="connsiteY0" fmla="*/ 257040 h 548259"/>
              <a:gd name="connsiteX1" fmla="*/ 723014 w 2187539"/>
              <a:gd name="connsiteY1" fmla="*/ 278305 h 548259"/>
              <a:gd name="connsiteX2" fmla="*/ 361507 w 2187539"/>
              <a:gd name="connsiteY2" fmla="*/ 129449 h 548259"/>
              <a:gd name="connsiteX3" fmla="*/ 1147943 w 2187539"/>
              <a:gd name="connsiteY3" fmla="*/ 19514 h 548259"/>
              <a:gd name="connsiteX4" fmla="*/ 2187539 w 2187539"/>
              <a:gd name="connsiteY4" fmla="*/ 548259 h 548259"/>
              <a:gd name="connsiteX0" fmla="*/ 0 w 2187539"/>
              <a:gd name="connsiteY0" fmla="*/ 257040 h 548259"/>
              <a:gd name="connsiteX1" fmla="*/ 723014 w 2187539"/>
              <a:gd name="connsiteY1" fmla="*/ 278305 h 548259"/>
              <a:gd name="connsiteX2" fmla="*/ 361507 w 2187539"/>
              <a:gd name="connsiteY2" fmla="*/ 129449 h 548259"/>
              <a:gd name="connsiteX3" fmla="*/ 1147943 w 2187539"/>
              <a:gd name="connsiteY3" fmla="*/ 19514 h 548259"/>
              <a:gd name="connsiteX4" fmla="*/ 2187539 w 2187539"/>
              <a:gd name="connsiteY4" fmla="*/ 548259 h 54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7539" h="548259">
                <a:moveTo>
                  <a:pt x="0" y="257040"/>
                </a:moveTo>
                <a:cubicBezTo>
                  <a:pt x="331381" y="278305"/>
                  <a:pt x="662763" y="299570"/>
                  <a:pt x="723014" y="278305"/>
                </a:cubicBezTo>
                <a:cubicBezTo>
                  <a:pt x="783265" y="257040"/>
                  <a:pt x="290686" y="172581"/>
                  <a:pt x="361507" y="129449"/>
                </a:cubicBezTo>
                <a:cubicBezTo>
                  <a:pt x="432329" y="86317"/>
                  <a:pt x="843604" y="-50288"/>
                  <a:pt x="1147943" y="19514"/>
                </a:cubicBezTo>
                <a:cubicBezTo>
                  <a:pt x="1452282" y="89316"/>
                  <a:pt x="1624449" y="525363"/>
                  <a:pt x="2187539" y="548259"/>
                </a:cubicBezTo>
              </a:path>
            </a:pathLst>
          </a:custGeom>
          <a:noFill/>
          <a:ln w="31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302DB9-6207-034A-BE27-DE9C87C58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EDDC-E38A-944F-B9CB-B0C6554768E0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E25FD-97FA-8B4B-A064-099DB1CAD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E. Della Valle, M. Balduini, &amp; R. Tommasini - Influx Days - Virtual - 2020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9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3" grpId="0"/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Google Shape;315;p55">
            <a:extLst>
              <a:ext uri="{FF2B5EF4-FFF2-40B4-BE49-F238E27FC236}">
                <a16:creationId xmlns:a16="http://schemas.microsoft.com/office/drawing/2014/main" id="{728B0545-3CDA-7940-BFD3-9F7FFB8798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6091119"/>
              </p:ext>
            </p:extLst>
          </p:nvPr>
        </p:nvGraphicFramePr>
        <p:xfrm>
          <a:off x="279992" y="635780"/>
          <a:ext cx="2704669" cy="176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89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620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host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_field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10:45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serverA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system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1000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11:00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serverB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system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2000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11:30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serverB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system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2000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308305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11:45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serverA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system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3000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448085"/>
                  </a:ext>
                </a:extLst>
              </a:tr>
              <a:tr h="2971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</a:t>
                      </a:r>
                      <a:r>
                        <a:rPr lang="it-IT" sz="1100" dirty="0" err="1"/>
                        <a:t>system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Google Shape;315;p55">
            <a:extLst>
              <a:ext uri="{FF2B5EF4-FFF2-40B4-BE49-F238E27FC236}">
                <a16:creationId xmlns:a16="http://schemas.microsoft.com/office/drawing/2014/main" id="{DAE1FAB1-AA5F-5748-85A6-A5CC4D7B82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0986344"/>
              </p:ext>
            </p:extLst>
          </p:nvPr>
        </p:nvGraphicFramePr>
        <p:xfrm>
          <a:off x="279992" y="2953462"/>
          <a:ext cx="2704669" cy="14629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111">
                  <a:extLst>
                    <a:ext uri="{9D8B030D-6E8A-4147-A177-3AD203B41FA5}">
                      <a16:colId xmlns:a16="http://schemas.microsoft.com/office/drawing/2014/main" val="4234939415"/>
                    </a:ext>
                  </a:extLst>
                </a:gridCol>
                <a:gridCol w="620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host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</a:t>
                      </a: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field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10:35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serverA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idle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11:15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serverB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idle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200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11:50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serverB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idle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400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919864"/>
                  </a:ext>
                </a:extLst>
              </a:tr>
              <a:tr h="2971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</a:t>
                      </a:r>
                      <a:r>
                        <a:rPr lang="it-IT" sz="1100" dirty="0" err="1"/>
                        <a:t>idle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Up Arrow 19">
            <a:extLst>
              <a:ext uri="{FF2B5EF4-FFF2-40B4-BE49-F238E27FC236}">
                <a16:creationId xmlns:a16="http://schemas.microsoft.com/office/drawing/2014/main" id="{0B0ED67D-53F1-7E46-9FB2-A68977CB21C6}"/>
              </a:ext>
            </a:extLst>
          </p:cNvPr>
          <p:cNvSpPr/>
          <p:nvPr/>
        </p:nvSpPr>
        <p:spPr>
          <a:xfrm rot="5400000">
            <a:off x="4195496" y="1509406"/>
            <a:ext cx="721110" cy="2860158"/>
          </a:xfrm>
          <a:prstGeom prst="up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662">
            <a:extLst>
              <a:ext uri="{FF2B5EF4-FFF2-40B4-BE49-F238E27FC236}">
                <a16:creationId xmlns:a16="http://schemas.microsoft.com/office/drawing/2014/main" id="{F5E8A809-F15C-F141-918F-7C70CE309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11" y="914177"/>
            <a:ext cx="2704670" cy="319199"/>
          </a:xfrm>
          <a:prstGeom prst="rect">
            <a:avLst/>
          </a:prstGeom>
          <a:noFill/>
          <a:ln w="57150">
            <a:solidFill>
              <a:schemeClr val="accent4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2000" tIns="36000" rIns="36000" bIns="36000" anchor="ctr"/>
          <a:lstStyle/>
          <a:p>
            <a:endParaRPr lang="it-IT"/>
          </a:p>
        </p:txBody>
      </p:sp>
      <p:sp>
        <p:nvSpPr>
          <p:cNvPr id="12" name="Rectangle 662">
            <a:extLst>
              <a:ext uri="{FF2B5EF4-FFF2-40B4-BE49-F238E27FC236}">
                <a16:creationId xmlns:a16="http://schemas.microsoft.com/office/drawing/2014/main" id="{D2AB2CAF-D958-0B4C-A891-E023EB157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10" y="3245925"/>
            <a:ext cx="2704670" cy="305350"/>
          </a:xfrm>
          <a:prstGeom prst="rect">
            <a:avLst/>
          </a:prstGeom>
          <a:noFill/>
          <a:ln w="57150">
            <a:solidFill>
              <a:schemeClr val="accent4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2000" tIns="36000" rIns="36000" bIns="36000" anchor="ctr"/>
          <a:lstStyle/>
          <a:p>
            <a:endParaRPr lang="it-I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54C9D-3F4A-7A4F-8ACC-27A8E38749BC}"/>
              </a:ext>
            </a:extLst>
          </p:cNvPr>
          <p:cNvSpPr/>
          <p:nvPr/>
        </p:nvSpPr>
        <p:spPr>
          <a:xfrm>
            <a:off x="3221665" y="1488439"/>
            <a:ext cx="2360428" cy="1090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60000"/>
              </a:lnSpc>
            </a:pPr>
            <a:r>
              <a:rPr lang="en-GB" dirty="0">
                <a:solidFill>
                  <a:schemeClr val="accent4"/>
                </a:solidFill>
                <a:latin typeface="Courier" pitchFamily="2" charset="0"/>
              </a:rPr>
              <a:t>|&gt; </a:t>
            </a:r>
            <a:r>
              <a:rPr lang="en-GB" dirty="0" err="1">
                <a:solidFill>
                  <a:schemeClr val="accent1"/>
                </a:solidFill>
                <a:latin typeface="Courier" pitchFamily="2" charset="0"/>
              </a:rPr>
              <a:t>aggregate</a:t>
            </a:r>
            <a:r>
              <a:rPr lang="en-GB" dirty="0" err="1">
                <a:solidFill>
                  <a:schemeClr val="accent4"/>
                </a:solidFill>
                <a:latin typeface="Courier" pitchFamily="2" charset="0"/>
              </a:rPr>
              <a:t>Window</a:t>
            </a:r>
            <a:r>
              <a:rPr lang="en-GB" dirty="0">
                <a:solidFill>
                  <a:schemeClr val="accent4"/>
                </a:solidFill>
                <a:latin typeface="Courier" pitchFamily="2" charset="0"/>
              </a:rPr>
              <a:t>(</a:t>
            </a:r>
            <a:br>
              <a:rPr lang="en-GB" dirty="0">
                <a:solidFill>
                  <a:schemeClr val="accent4"/>
                </a:solidFill>
                <a:latin typeface="Courier" pitchFamily="2" charset="0"/>
              </a:rPr>
            </a:br>
            <a:r>
              <a:rPr lang="en-GB" dirty="0">
                <a:solidFill>
                  <a:schemeClr val="accent4"/>
                </a:solidFill>
                <a:latin typeface="Courier" pitchFamily="2" charset="0"/>
              </a:rPr>
              <a:t>     every: 60m, </a:t>
            </a:r>
            <a:br>
              <a:rPr lang="en-GB" dirty="0">
                <a:solidFill>
                  <a:schemeClr val="accent4"/>
                </a:solidFill>
                <a:latin typeface="Courier" pitchFamily="2" charset="0"/>
              </a:rPr>
            </a:br>
            <a:r>
              <a:rPr lang="en-GB" dirty="0">
                <a:solidFill>
                  <a:schemeClr val="accent4"/>
                </a:solidFill>
                <a:latin typeface="Courier" pitchFamily="2" charset="0"/>
              </a:rPr>
              <a:t>     </a:t>
            </a:r>
            <a:r>
              <a:rPr lang="en-GB" dirty="0" err="1">
                <a:solidFill>
                  <a:schemeClr val="accent1"/>
                </a:solidFill>
                <a:latin typeface="Courier" pitchFamily="2" charset="0"/>
              </a:rPr>
              <a:t>fn</a:t>
            </a: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: mean</a:t>
            </a:r>
            <a:r>
              <a:rPr lang="en-GB" dirty="0">
                <a:solidFill>
                  <a:schemeClr val="accent4"/>
                </a:solidFill>
                <a:latin typeface="Courier" pitchFamily="2" charset="0"/>
              </a:rPr>
              <a:t>)</a:t>
            </a:r>
            <a:endParaRPr lang="it-IT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72D43E-5B60-024D-936C-2F818EF17C61}"/>
              </a:ext>
            </a:extLst>
          </p:cNvPr>
          <p:cNvSpPr txBox="1"/>
          <p:nvPr/>
        </p:nvSpPr>
        <p:spPr>
          <a:xfrm>
            <a:off x="3214296" y="3495133"/>
            <a:ext cx="2639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NOTE: The start time is included, the stop time is not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C599D7-BFCA-E341-8F39-9D7737058281}"/>
              </a:ext>
            </a:extLst>
          </p:cNvPr>
          <p:cNvSpPr txBox="1"/>
          <p:nvPr/>
        </p:nvSpPr>
        <p:spPr>
          <a:xfrm>
            <a:off x="5763832" y="136893"/>
            <a:ext cx="2771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NOTE: host column gets deleted</a:t>
            </a:r>
          </a:p>
        </p:txBody>
      </p:sp>
      <p:graphicFrame>
        <p:nvGraphicFramePr>
          <p:cNvPr id="15" name="Google Shape;315;p55">
            <a:extLst>
              <a:ext uri="{FF2B5EF4-FFF2-40B4-BE49-F238E27FC236}">
                <a16:creationId xmlns:a16="http://schemas.microsoft.com/office/drawing/2014/main" id="{8D678248-2192-4140-B41C-3C25873217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4361287"/>
              </p:ext>
            </p:extLst>
          </p:nvPr>
        </p:nvGraphicFramePr>
        <p:xfrm>
          <a:off x="6107899" y="623410"/>
          <a:ext cx="2083780" cy="880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89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_field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10:00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system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1000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448085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</a:t>
                      </a:r>
                      <a:r>
                        <a:rPr lang="it-IT" sz="1100" dirty="0" err="1"/>
                        <a:t>system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" name="Google Shape;315;p55">
            <a:extLst>
              <a:ext uri="{FF2B5EF4-FFF2-40B4-BE49-F238E27FC236}">
                <a16:creationId xmlns:a16="http://schemas.microsoft.com/office/drawing/2014/main" id="{C14AD227-6BBA-FE44-9F95-6C74C9A3C9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519897"/>
              </p:ext>
            </p:extLst>
          </p:nvPr>
        </p:nvGraphicFramePr>
        <p:xfrm>
          <a:off x="6107898" y="2695584"/>
          <a:ext cx="2083780" cy="880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111">
                  <a:extLst>
                    <a:ext uri="{9D8B030D-6E8A-4147-A177-3AD203B41FA5}">
                      <a16:colId xmlns:a16="http://schemas.microsoft.com/office/drawing/2014/main" val="4234939415"/>
                    </a:ext>
                  </a:extLst>
                </a:gridCol>
                <a:gridCol w="56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</a:t>
                      </a: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field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10:00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idle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100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919864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</a:t>
                      </a:r>
                      <a:r>
                        <a:rPr lang="it-IT" sz="1100" dirty="0" err="1"/>
                        <a:t>idle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Rectangle 662">
            <a:extLst>
              <a:ext uri="{FF2B5EF4-FFF2-40B4-BE49-F238E27FC236}">
                <a16:creationId xmlns:a16="http://schemas.microsoft.com/office/drawing/2014/main" id="{FE4F9D43-9DED-DD4C-997C-8681E42CD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898" y="623410"/>
            <a:ext cx="2083780" cy="880545"/>
          </a:xfrm>
          <a:prstGeom prst="rect">
            <a:avLst/>
          </a:prstGeom>
          <a:noFill/>
          <a:ln w="57150">
            <a:solidFill>
              <a:schemeClr val="accent4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2000" tIns="36000" rIns="36000" bIns="36000" anchor="ctr"/>
          <a:lstStyle/>
          <a:p>
            <a:endParaRPr lang="it-IT"/>
          </a:p>
        </p:txBody>
      </p:sp>
      <p:sp>
        <p:nvSpPr>
          <p:cNvPr id="24" name="Rectangle 662">
            <a:extLst>
              <a:ext uri="{FF2B5EF4-FFF2-40B4-BE49-F238E27FC236}">
                <a16:creationId xmlns:a16="http://schemas.microsoft.com/office/drawing/2014/main" id="{DB354867-473F-904A-B32B-5C2F55C05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782" y="2691775"/>
            <a:ext cx="2083780" cy="880545"/>
          </a:xfrm>
          <a:prstGeom prst="rect">
            <a:avLst/>
          </a:prstGeom>
          <a:noFill/>
          <a:ln w="57150">
            <a:solidFill>
              <a:schemeClr val="accent4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2000" tIns="36000" rIns="36000" bIns="36000" anchor="ctr"/>
          <a:lstStyle/>
          <a:p>
            <a:endParaRPr lang="it-I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CC2C46-0F7D-774E-9280-B94F9A181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EDDC-E38A-944F-B9CB-B0C6554768E0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79774-3AD6-894A-9401-4A265FD77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E. Della Valle, M. Balduini, &amp; R. Tommasini - Influx Days - Virtual - 2020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145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1" grpId="0" animBg="1"/>
      <p:bldP spid="12" grpId="0" animBg="1"/>
      <p:bldP spid="13" grpId="0"/>
      <p:bldP spid="14" grpId="0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oogle Shape;315;p55">
            <a:extLst>
              <a:ext uri="{FF2B5EF4-FFF2-40B4-BE49-F238E27FC236}">
                <a16:creationId xmlns:a16="http://schemas.microsoft.com/office/drawing/2014/main" id="{7EB98E75-F05C-034E-A76B-EC19DFC7A2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2726537"/>
              </p:ext>
            </p:extLst>
          </p:nvPr>
        </p:nvGraphicFramePr>
        <p:xfrm>
          <a:off x="6107898" y="1646391"/>
          <a:ext cx="2083780" cy="880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89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_field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11:00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it-IT" sz="11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system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2333.3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237944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</a:t>
                      </a:r>
                      <a:r>
                        <a:rPr lang="it-IT" sz="1100" dirty="0" err="1"/>
                        <a:t>system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Google Shape;315;p55">
            <a:extLst>
              <a:ext uri="{FF2B5EF4-FFF2-40B4-BE49-F238E27FC236}">
                <a16:creationId xmlns:a16="http://schemas.microsoft.com/office/drawing/2014/main" id="{3A0C44BC-9901-4348-BF7A-436B3650F3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589666"/>
              </p:ext>
            </p:extLst>
          </p:nvPr>
        </p:nvGraphicFramePr>
        <p:xfrm>
          <a:off x="6107898" y="3731423"/>
          <a:ext cx="2083780" cy="880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111">
                  <a:extLst>
                    <a:ext uri="{9D8B030D-6E8A-4147-A177-3AD203B41FA5}">
                      <a16:colId xmlns:a16="http://schemas.microsoft.com/office/drawing/2014/main" val="4234939415"/>
                    </a:ext>
                  </a:extLst>
                </a:gridCol>
                <a:gridCol w="56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</a:t>
                      </a: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field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11:00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idle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300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989178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</a:t>
                      </a:r>
                      <a:r>
                        <a:rPr lang="it-IT" sz="1100" dirty="0" err="1"/>
                        <a:t>idle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Google Shape;315;p55">
            <a:extLst>
              <a:ext uri="{FF2B5EF4-FFF2-40B4-BE49-F238E27FC236}">
                <a16:creationId xmlns:a16="http://schemas.microsoft.com/office/drawing/2014/main" id="{97E82537-6FC3-DE48-B176-2C5F81F393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2054516"/>
              </p:ext>
            </p:extLst>
          </p:nvPr>
        </p:nvGraphicFramePr>
        <p:xfrm>
          <a:off x="279992" y="635780"/>
          <a:ext cx="2704669" cy="176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89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620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host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_field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10:45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serverA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system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1000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11:00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serverB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system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2000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11:30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serverB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system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2000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308305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11:45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serverA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system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3000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448085"/>
                  </a:ext>
                </a:extLst>
              </a:tr>
              <a:tr h="2971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</a:t>
                      </a:r>
                      <a:r>
                        <a:rPr lang="it-IT" sz="1100" dirty="0" err="1"/>
                        <a:t>system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Google Shape;315;p55">
            <a:extLst>
              <a:ext uri="{FF2B5EF4-FFF2-40B4-BE49-F238E27FC236}">
                <a16:creationId xmlns:a16="http://schemas.microsoft.com/office/drawing/2014/main" id="{C9F8C317-6079-B543-8510-08F8BC6B49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1857113"/>
              </p:ext>
            </p:extLst>
          </p:nvPr>
        </p:nvGraphicFramePr>
        <p:xfrm>
          <a:off x="279992" y="2970714"/>
          <a:ext cx="2704669" cy="14629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111">
                  <a:extLst>
                    <a:ext uri="{9D8B030D-6E8A-4147-A177-3AD203B41FA5}">
                      <a16:colId xmlns:a16="http://schemas.microsoft.com/office/drawing/2014/main" val="4234939415"/>
                    </a:ext>
                  </a:extLst>
                </a:gridCol>
                <a:gridCol w="620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host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</a:t>
                      </a: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field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10:35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serverA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idle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11:15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serverB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idle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200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11:50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serverB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idle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400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919864"/>
                  </a:ext>
                </a:extLst>
              </a:tr>
              <a:tr h="2971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</a:t>
                      </a:r>
                      <a:r>
                        <a:rPr lang="it-IT" sz="1100" dirty="0" err="1"/>
                        <a:t>idle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Up Arrow 19">
            <a:extLst>
              <a:ext uri="{FF2B5EF4-FFF2-40B4-BE49-F238E27FC236}">
                <a16:creationId xmlns:a16="http://schemas.microsoft.com/office/drawing/2014/main" id="{0B0ED67D-53F1-7E46-9FB2-A68977CB21C6}"/>
              </a:ext>
            </a:extLst>
          </p:cNvPr>
          <p:cNvSpPr/>
          <p:nvPr/>
        </p:nvSpPr>
        <p:spPr>
          <a:xfrm rot="5400000">
            <a:off x="4195496" y="1509406"/>
            <a:ext cx="721110" cy="2860158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662">
            <a:extLst>
              <a:ext uri="{FF2B5EF4-FFF2-40B4-BE49-F238E27FC236}">
                <a16:creationId xmlns:a16="http://schemas.microsoft.com/office/drawing/2014/main" id="{70838878-98F6-AF4D-BE69-AD97CAF44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11" y="1201480"/>
            <a:ext cx="2704670" cy="886112"/>
          </a:xfrm>
          <a:prstGeom prst="rect">
            <a:avLst/>
          </a:prstGeom>
          <a:noFill/>
          <a:ln w="57150">
            <a:solidFill>
              <a:schemeClr val="accent4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2000" tIns="36000" rIns="36000" bIns="36000" anchor="ctr"/>
          <a:lstStyle/>
          <a:p>
            <a:r>
              <a:rPr lang="it-IT" dirty="0"/>
              <a:t> </a:t>
            </a:r>
          </a:p>
        </p:txBody>
      </p:sp>
      <p:sp>
        <p:nvSpPr>
          <p:cNvPr id="9" name="Rectangle 662">
            <a:extLst>
              <a:ext uri="{FF2B5EF4-FFF2-40B4-BE49-F238E27FC236}">
                <a16:creationId xmlns:a16="http://schemas.microsoft.com/office/drawing/2014/main" id="{FA27D16D-69D5-0B4E-B7CE-221974626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10" y="3561907"/>
            <a:ext cx="2704670" cy="596737"/>
          </a:xfrm>
          <a:prstGeom prst="rect">
            <a:avLst/>
          </a:prstGeom>
          <a:noFill/>
          <a:ln w="57150">
            <a:solidFill>
              <a:schemeClr val="accent4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2000" tIns="36000" rIns="36000" bIns="36000" anchor="ctr"/>
          <a:lstStyle/>
          <a:p>
            <a:endParaRPr lang="it-I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070D9-E460-1E4A-9016-AD4D9E7FD5A5}"/>
              </a:ext>
            </a:extLst>
          </p:cNvPr>
          <p:cNvSpPr/>
          <p:nvPr/>
        </p:nvSpPr>
        <p:spPr>
          <a:xfrm>
            <a:off x="3221665" y="1488439"/>
            <a:ext cx="2360428" cy="1090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60000"/>
              </a:lnSpc>
            </a:pPr>
            <a:r>
              <a:rPr lang="en-GB" dirty="0">
                <a:solidFill>
                  <a:schemeClr val="accent4"/>
                </a:solidFill>
                <a:latin typeface="Courier" pitchFamily="2" charset="0"/>
              </a:rPr>
              <a:t>|&gt; </a:t>
            </a:r>
            <a:r>
              <a:rPr lang="en-GB" dirty="0" err="1">
                <a:solidFill>
                  <a:schemeClr val="accent1"/>
                </a:solidFill>
                <a:latin typeface="Courier" pitchFamily="2" charset="0"/>
              </a:rPr>
              <a:t>aggregate</a:t>
            </a:r>
            <a:r>
              <a:rPr lang="en-GB" dirty="0" err="1">
                <a:solidFill>
                  <a:schemeClr val="accent4"/>
                </a:solidFill>
                <a:latin typeface="Courier" pitchFamily="2" charset="0"/>
              </a:rPr>
              <a:t>Window</a:t>
            </a:r>
            <a:r>
              <a:rPr lang="en-GB" dirty="0">
                <a:solidFill>
                  <a:schemeClr val="accent4"/>
                </a:solidFill>
                <a:latin typeface="Courier" pitchFamily="2" charset="0"/>
              </a:rPr>
              <a:t>(</a:t>
            </a:r>
            <a:br>
              <a:rPr lang="en-GB" dirty="0">
                <a:solidFill>
                  <a:schemeClr val="accent4"/>
                </a:solidFill>
                <a:latin typeface="Courier" pitchFamily="2" charset="0"/>
              </a:rPr>
            </a:br>
            <a:r>
              <a:rPr lang="en-GB" dirty="0">
                <a:solidFill>
                  <a:schemeClr val="accent4"/>
                </a:solidFill>
                <a:latin typeface="Courier" pitchFamily="2" charset="0"/>
              </a:rPr>
              <a:t>     every: 60m, </a:t>
            </a:r>
            <a:br>
              <a:rPr lang="en-GB" dirty="0">
                <a:solidFill>
                  <a:schemeClr val="accent4"/>
                </a:solidFill>
                <a:latin typeface="Courier" pitchFamily="2" charset="0"/>
              </a:rPr>
            </a:br>
            <a:r>
              <a:rPr lang="en-GB" dirty="0">
                <a:solidFill>
                  <a:schemeClr val="accent4"/>
                </a:solidFill>
                <a:latin typeface="Courier" pitchFamily="2" charset="0"/>
              </a:rPr>
              <a:t>     </a:t>
            </a:r>
            <a:r>
              <a:rPr lang="en-GB" dirty="0" err="1">
                <a:solidFill>
                  <a:schemeClr val="accent1"/>
                </a:solidFill>
                <a:latin typeface="Courier" pitchFamily="2" charset="0"/>
              </a:rPr>
              <a:t>fn</a:t>
            </a: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: mean</a:t>
            </a:r>
            <a:r>
              <a:rPr lang="en-GB" dirty="0">
                <a:solidFill>
                  <a:schemeClr val="accent4"/>
                </a:solidFill>
                <a:latin typeface="Courier" pitchFamily="2" charset="0"/>
              </a:rPr>
              <a:t>)</a:t>
            </a:r>
            <a:endParaRPr lang="it-IT" dirty="0">
              <a:solidFill>
                <a:schemeClr val="accent4"/>
              </a:solidFill>
            </a:endParaRPr>
          </a:p>
        </p:txBody>
      </p:sp>
      <p:graphicFrame>
        <p:nvGraphicFramePr>
          <p:cNvPr id="14" name="Google Shape;315;p55">
            <a:extLst>
              <a:ext uri="{FF2B5EF4-FFF2-40B4-BE49-F238E27FC236}">
                <a16:creationId xmlns:a16="http://schemas.microsoft.com/office/drawing/2014/main" id="{ABF16395-483F-894B-AD47-AD315A3EA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1184965"/>
              </p:ext>
            </p:extLst>
          </p:nvPr>
        </p:nvGraphicFramePr>
        <p:xfrm>
          <a:off x="6107899" y="623410"/>
          <a:ext cx="2083780" cy="880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89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_field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10:00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system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1000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448085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</a:t>
                      </a:r>
                      <a:r>
                        <a:rPr lang="it-IT" sz="1100" dirty="0" err="1"/>
                        <a:t>system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Google Shape;315;p55">
            <a:extLst>
              <a:ext uri="{FF2B5EF4-FFF2-40B4-BE49-F238E27FC236}">
                <a16:creationId xmlns:a16="http://schemas.microsoft.com/office/drawing/2014/main" id="{0802CE8F-79E6-A34C-9107-D298237C86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3692366"/>
              </p:ext>
            </p:extLst>
          </p:nvPr>
        </p:nvGraphicFramePr>
        <p:xfrm>
          <a:off x="6107898" y="2695584"/>
          <a:ext cx="2083780" cy="880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111">
                  <a:extLst>
                    <a:ext uri="{9D8B030D-6E8A-4147-A177-3AD203B41FA5}">
                      <a16:colId xmlns:a16="http://schemas.microsoft.com/office/drawing/2014/main" val="4234939415"/>
                    </a:ext>
                  </a:extLst>
                </a:gridCol>
                <a:gridCol w="56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</a:t>
                      </a: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field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10:00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idle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100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919864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</a:t>
                      </a:r>
                      <a:r>
                        <a:rPr lang="it-IT" sz="1100" dirty="0" err="1"/>
                        <a:t>idle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751E133-43DF-2543-9767-BDE5625C4A1E}"/>
              </a:ext>
            </a:extLst>
          </p:cNvPr>
          <p:cNvSpPr txBox="1"/>
          <p:nvPr/>
        </p:nvSpPr>
        <p:spPr>
          <a:xfrm>
            <a:off x="3214296" y="3495133"/>
            <a:ext cx="2639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NOTE: The start time is included, the stop time is not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27F166-537F-F347-9BDD-88F6D22D2A20}"/>
              </a:ext>
            </a:extLst>
          </p:cNvPr>
          <p:cNvSpPr txBox="1"/>
          <p:nvPr/>
        </p:nvSpPr>
        <p:spPr>
          <a:xfrm>
            <a:off x="5763832" y="136893"/>
            <a:ext cx="2771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NOTE: host column gets deleted</a:t>
            </a:r>
          </a:p>
        </p:txBody>
      </p:sp>
      <p:sp>
        <p:nvSpPr>
          <p:cNvPr id="25" name="Rectangle 662">
            <a:extLst>
              <a:ext uri="{FF2B5EF4-FFF2-40B4-BE49-F238E27FC236}">
                <a16:creationId xmlns:a16="http://schemas.microsoft.com/office/drawing/2014/main" id="{EC4A035F-16F4-0447-8D3E-D048B92BC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898" y="1647142"/>
            <a:ext cx="2083780" cy="880545"/>
          </a:xfrm>
          <a:prstGeom prst="rect">
            <a:avLst/>
          </a:prstGeom>
          <a:noFill/>
          <a:ln w="57150">
            <a:solidFill>
              <a:schemeClr val="accent4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2000" tIns="36000" rIns="36000" bIns="36000" anchor="ctr"/>
          <a:lstStyle/>
          <a:p>
            <a:endParaRPr lang="it-IT"/>
          </a:p>
        </p:txBody>
      </p:sp>
      <p:sp>
        <p:nvSpPr>
          <p:cNvPr id="26" name="Rectangle 662">
            <a:extLst>
              <a:ext uri="{FF2B5EF4-FFF2-40B4-BE49-F238E27FC236}">
                <a16:creationId xmlns:a16="http://schemas.microsoft.com/office/drawing/2014/main" id="{AC80A271-02A7-AC4C-9582-CA339B747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782" y="3715507"/>
            <a:ext cx="2083780" cy="880545"/>
          </a:xfrm>
          <a:prstGeom prst="rect">
            <a:avLst/>
          </a:prstGeom>
          <a:noFill/>
          <a:ln w="57150">
            <a:solidFill>
              <a:schemeClr val="accent4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2000" tIns="36000" rIns="36000" bIns="36000" anchor="ctr"/>
          <a:lstStyle/>
          <a:p>
            <a:endParaRPr lang="it-IT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C26A7F-CAE7-B64F-9D46-E81D111F9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EDDC-E38A-944F-B9CB-B0C6554768E0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4979A-6DA1-BA4E-BBF2-C78732DFF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E. Della Valle, M. Balduini, &amp; R. Tommasini - Influx Days - Virtual - 2020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03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9" grpId="0"/>
      <p:bldP spid="21" grpId="0"/>
      <p:bldP spid="25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Up Arrow 19">
            <a:extLst>
              <a:ext uri="{FF2B5EF4-FFF2-40B4-BE49-F238E27FC236}">
                <a16:creationId xmlns:a16="http://schemas.microsoft.com/office/drawing/2014/main" id="{0B0ED67D-53F1-7E46-9FB2-A68977CB21C6}"/>
              </a:ext>
            </a:extLst>
          </p:cNvPr>
          <p:cNvSpPr/>
          <p:nvPr/>
        </p:nvSpPr>
        <p:spPr>
          <a:xfrm rot="5400000">
            <a:off x="3717021" y="1509406"/>
            <a:ext cx="721110" cy="2860158"/>
          </a:xfrm>
          <a:prstGeom prst="up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54C9D-3F4A-7A4F-8ACC-27A8E38749BC}"/>
              </a:ext>
            </a:extLst>
          </p:cNvPr>
          <p:cNvSpPr/>
          <p:nvPr/>
        </p:nvSpPr>
        <p:spPr>
          <a:xfrm>
            <a:off x="2528001" y="1273024"/>
            <a:ext cx="3502324" cy="1435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60000"/>
              </a:lnSpc>
            </a:pPr>
            <a:r>
              <a:rPr lang="en-GB" b="1" dirty="0">
                <a:solidFill>
                  <a:schemeClr val="accent1"/>
                </a:solidFill>
                <a:latin typeface="Courier" pitchFamily="2" charset="0"/>
              </a:rPr>
              <a:t>map</a:t>
            </a: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(</a:t>
            </a:r>
            <a:r>
              <a:rPr lang="en-GB" dirty="0" err="1">
                <a:solidFill>
                  <a:schemeClr val="accent1"/>
                </a:solidFill>
                <a:latin typeface="Courier" pitchFamily="2" charset="0"/>
              </a:rPr>
              <a:t>fn</a:t>
            </a: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: (r) =&gt; </a:t>
            </a:r>
            <a:br>
              <a:rPr lang="en-GB" dirty="0">
                <a:solidFill>
                  <a:schemeClr val="accent1"/>
                </a:solidFill>
                <a:latin typeface="Courier" pitchFamily="2" charset="0"/>
              </a:rPr>
            </a:b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  ({ </a:t>
            </a:r>
            <a:r>
              <a:rPr lang="en-GB" b="1" dirty="0">
                <a:solidFill>
                  <a:schemeClr val="accent1"/>
                </a:solidFill>
                <a:latin typeface="Courier" pitchFamily="2" charset="0"/>
              </a:rPr>
              <a:t>hour</a:t>
            </a: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: </a:t>
            </a:r>
            <a:br>
              <a:rPr lang="en-GB" dirty="0">
                <a:solidFill>
                  <a:schemeClr val="accent1"/>
                </a:solidFill>
                <a:latin typeface="Courier" pitchFamily="2" charset="0"/>
              </a:rPr>
            </a:b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      </a:t>
            </a:r>
            <a:r>
              <a:rPr lang="en-GB" dirty="0" err="1">
                <a:solidFill>
                  <a:schemeClr val="accent1"/>
                </a:solidFill>
                <a:latin typeface="Courier" pitchFamily="2" charset="0"/>
              </a:rPr>
              <a:t>date.hour</a:t>
            </a: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(t: </a:t>
            </a:r>
            <a:r>
              <a:rPr lang="en-GB" dirty="0" err="1">
                <a:solidFill>
                  <a:schemeClr val="accent1"/>
                </a:solidFill>
                <a:latin typeface="Courier" pitchFamily="2" charset="0"/>
              </a:rPr>
              <a:t>r._time</a:t>
            </a: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) </a:t>
            </a:r>
            <a:br>
              <a:rPr lang="en-GB" dirty="0">
                <a:solidFill>
                  <a:schemeClr val="accent1"/>
                </a:solidFill>
                <a:latin typeface="Courier" pitchFamily="2" charset="0"/>
              </a:rPr>
            </a:b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  }))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300D5B-917B-774B-B69F-BF100B3A8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E. Della Valle, M. </a:t>
            </a:r>
            <a:r>
              <a:rPr lang="en-GB" dirty="0" err="1"/>
              <a:t>Balduini</a:t>
            </a:r>
            <a:r>
              <a:rPr lang="en-GB" dirty="0"/>
              <a:t>, &amp; R. </a:t>
            </a:r>
            <a:r>
              <a:rPr lang="en-GB" dirty="0" err="1"/>
              <a:t>Tommasini</a:t>
            </a:r>
            <a:r>
              <a:rPr lang="en-GB" dirty="0"/>
              <a:t> - Influx Days - Virtual - 2020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475DB-C8E7-C24C-A4F7-1FB935E20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EDDC-E38A-944F-B9CB-B0C6554768E0}" type="slidenum">
              <a:rPr lang="en-GB" smtClean="0"/>
              <a:pPr/>
              <a:t>22</a:t>
            </a:fld>
            <a:endParaRPr lang="en-GB"/>
          </a:p>
        </p:txBody>
      </p:sp>
      <p:graphicFrame>
        <p:nvGraphicFramePr>
          <p:cNvPr id="16" name="Google Shape;315;p55">
            <a:extLst>
              <a:ext uri="{FF2B5EF4-FFF2-40B4-BE49-F238E27FC236}">
                <a16:creationId xmlns:a16="http://schemas.microsoft.com/office/drawing/2014/main" id="{A6D9C333-7793-DF4C-A1FF-74D65131220A}"/>
              </a:ext>
            </a:extLst>
          </p:cNvPr>
          <p:cNvGraphicFramePr/>
          <p:nvPr/>
        </p:nvGraphicFramePr>
        <p:xfrm>
          <a:off x="83697" y="1333229"/>
          <a:ext cx="2083780" cy="1177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89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11:00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system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2000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11:30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system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2000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308305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</a:t>
                      </a:r>
                      <a:r>
                        <a:rPr lang="en" sz="1100" dirty="0"/>
                        <a:t>system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Google Shape;315;p55">
            <a:extLst>
              <a:ext uri="{FF2B5EF4-FFF2-40B4-BE49-F238E27FC236}">
                <a16:creationId xmlns:a16="http://schemas.microsoft.com/office/drawing/2014/main" id="{A12FAA22-0961-1D45-A8D4-BF059D8E61B5}"/>
              </a:ext>
            </a:extLst>
          </p:cNvPr>
          <p:cNvGraphicFramePr/>
          <p:nvPr/>
        </p:nvGraphicFramePr>
        <p:xfrm>
          <a:off x="83695" y="3568531"/>
          <a:ext cx="2083780" cy="1177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111">
                  <a:extLst>
                    <a:ext uri="{9D8B030D-6E8A-4147-A177-3AD203B41FA5}">
                      <a16:colId xmlns:a16="http://schemas.microsoft.com/office/drawing/2014/main" val="4234939415"/>
                    </a:ext>
                  </a:extLst>
                </a:gridCol>
                <a:gridCol w="56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</a:t>
                      </a: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field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11:15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idle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200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11:50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idle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400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919864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,, </a:t>
                      </a:r>
                      <a:r>
                        <a:rPr lang="it-IT" sz="1100" dirty="0" err="1"/>
                        <a:t>idle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" name="Google Shape;315;p55">
            <a:extLst>
              <a:ext uri="{FF2B5EF4-FFF2-40B4-BE49-F238E27FC236}">
                <a16:creationId xmlns:a16="http://schemas.microsoft.com/office/drawing/2014/main" id="{1236B3BE-C8B3-A646-8670-60A13CA84B99}"/>
              </a:ext>
            </a:extLst>
          </p:cNvPr>
          <p:cNvGraphicFramePr/>
          <p:nvPr/>
        </p:nvGraphicFramePr>
        <p:xfrm>
          <a:off x="90577" y="87833"/>
          <a:ext cx="2083780" cy="1165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89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10:45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system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1000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11:45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system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3000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448085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</a:t>
                      </a:r>
                      <a:r>
                        <a:rPr lang="it-IT" sz="1100" dirty="0" err="1"/>
                        <a:t>system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oogle Shape;315;p55">
            <a:extLst>
              <a:ext uri="{FF2B5EF4-FFF2-40B4-BE49-F238E27FC236}">
                <a16:creationId xmlns:a16="http://schemas.microsoft.com/office/drawing/2014/main" id="{2021EC7D-0CC9-7A4B-A835-6472EF49526C}"/>
              </a:ext>
            </a:extLst>
          </p:cNvPr>
          <p:cNvGraphicFramePr/>
          <p:nvPr/>
        </p:nvGraphicFramePr>
        <p:xfrm>
          <a:off x="83696" y="2605155"/>
          <a:ext cx="2083780" cy="8686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111">
                  <a:extLst>
                    <a:ext uri="{9D8B030D-6E8A-4147-A177-3AD203B41FA5}">
                      <a16:colId xmlns:a16="http://schemas.microsoft.com/office/drawing/2014/main" val="4234939415"/>
                    </a:ext>
                  </a:extLst>
                </a:gridCol>
                <a:gridCol w="56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</a:t>
                      </a: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field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10:35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idle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</a:t>
                      </a:r>
                      <a:r>
                        <a:rPr lang="en" sz="1100" dirty="0"/>
                        <a:t>idle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Google Shape;315;p55">
            <a:extLst>
              <a:ext uri="{FF2B5EF4-FFF2-40B4-BE49-F238E27FC236}">
                <a16:creationId xmlns:a16="http://schemas.microsoft.com/office/drawing/2014/main" id="{58E0F2A1-6AB1-A344-ADCE-0BD04BB3F6E9}"/>
              </a:ext>
            </a:extLst>
          </p:cNvPr>
          <p:cNvGraphicFramePr/>
          <p:nvPr/>
        </p:nvGraphicFramePr>
        <p:xfrm>
          <a:off x="5866381" y="1354761"/>
          <a:ext cx="595663" cy="880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5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hour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11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11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308305"/>
                  </a:ext>
                </a:extLst>
              </a:tr>
            </a:tbl>
          </a:graphicData>
        </a:graphic>
      </p:graphicFrame>
      <p:graphicFrame>
        <p:nvGraphicFramePr>
          <p:cNvPr id="24" name="Google Shape;315;p55">
            <a:extLst>
              <a:ext uri="{FF2B5EF4-FFF2-40B4-BE49-F238E27FC236}">
                <a16:creationId xmlns:a16="http://schemas.microsoft.com/office/drawing/2014/main" id="{70BA45AA-ADAA-9747-BF1F-12666D25EA12}"/>
              </a:ext>
            </a:extLst>
          </p:cNvPr>
          <p:cNvGraphicFramePr/>
          <p:nvPr/>
        </p:nvGraphicFramePr>
        <p:xfrm>
          <a:off x="5866379" y="3590063"/>
          <a:ext cx="590584" cy="880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0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hour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11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11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919864"/>
                  </a:ext>
                </a:extLst>
              </a:tr>
            </a:tbl>
          </a:graphicData>
        </a:graphic>
      </p:graphicFrame>
      <p:graphicFrame>
        <p:nvGraphicFramePr>
          <p:cNvPr id="25" name="Google Shape;315;p55">
            <a:extLst>
              <a:ext uri="{FF2B5EF4-FFF2-40B4-BE49-F238E27FC236}">
                <a16:creationId xmlns:a16="http://schemas.microsoft.com/office/drawing/2014/main" id="{FF649EA4-5648-8149-8F59-2C58E69EB1E1}"/>
              </a:ext>
            </a:extLst>
          </p:cNvPr>
          <p:cNvGraphicFramePr/>
          <p:nvPr/>
        </p:nvGraphicFramePr>
        <p:xfrm>
          <a:off x="5873261" y="109365"/>
          <a:ext cx="595663" cy="8686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5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hour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11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448085"/>
                  </a:ext>
                </a:extLst>
              </a:tr>
            </a:tbl>
          </a:graphicData>
        </a:graphic>
      </p:graphicFrame>
      <p:graphicFrame>
        <p:nvGraphicFramePr>
          <p:cNvPr id="26" name="Google Shape;315;p55">
            <a:extLst>
              <a:ext uri="{FF2B5EF4-FFF2-40B4-BE49-F238E27FC236}">
                <a16:creationId xmlns:a16="http://schemas.microsoft.com/office/drawing/2014/main" id="{8AE6E5DD-B0C6-3241-969D-3F922F11E48F}"/>
              </a:ext>
            </a:extLst>
          </p:cNvPr>
          <p:cNvGraphicFramePr/>
          <p:nvPr/>
        </p:nvGraphicFramePr>
        <p:xfrm>
          <a:off x="5866380" y="2626687"/>
          <a:ext cx="590584" cy="5715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0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hour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83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Up Arrow 19">
            <a:extLst>
              <a:ext uri="{FF2B5EF4-FFF2-40B4-BE49-F238E27FC236}">
                <a16:creationId xmlns:a16="http://schemas.microsoft.com/office/drawing/2014/main" id="{0B0ED67D-53F1-7E46-9FB2-A68977CB21C6}"/>
              </a:ext>
            </a:extLst>
          </p:cNvPr>
          <p:cNvSpPr/>
          <p:nvPr/>
        </p:nvSpPr>
        <p:spPr>
          <a:xfrm rot="5400000">
            <a:off x="3717021" y="1509406"/>
            <a:ext cx="721110" cy="2860158"/>
          </a:xfrm>
          <a:prstGeom prst="up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54C9D-3F4A-7A4F-8ACC-27A8E38749BC}"/>
              </a:ext>
            </a:extLst>
          </p:cNvPr>
          <p:cNvSpPr/>
          <p:nvPr/>
        </p:nvSpPr>
        <p:spPr>
          <a:xfrm>
            <a:off x="2528001" y="1273024"/>
            <a:ext cx="3502324" cy="1435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60000"/>
              </a:lnSpc>
            </a:pPr>
            <a:r>
              <a:rPr lang="en-GB" b="1" dirty="0">
                <a:solidFill>
                  <a:schemeClr val="accent1"/>
                </a:solidFill>
                <a:latin typeface="Courier" pitchFamily="2" charset="0"/>
              </a:rPr>
              <a:t>map</a:t>
            </a: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(</a:t>
            </a:r>
            <a:r>
              <a:rPr lang="en-GB" dirty="0" err="1">
                <a:solidFill>
                  <a:schemeClr val="accent1"/>
                </a:solidFill>
                <a:latin typeface="Courier" pitchFamily="2" charset="0"/>
              </a:rPr>
              <a:t>fn</a:t>
            </a: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: (r) =&gt; </a:t>
            </a:r>
            <a:br>
              <a:rPr lang="en-GB" dirty="0">
                <a:solidFill>
                  <a:schemeClr val="accent1"/>
                </a:solidFill>
                <a:latin typeface="Courier" pitchFamily="2" charset="0"/>
              </a:rPr>
            </a:b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  ({ </a:t>
            </a:r>
            <a:r>
              <a:rPr lang="en-GB" b="1" dirty="0">
                <a:solidFill>
                  <a:schemeClr val="accent1"/>
                </a:solidFill>
                <a:latin typeface="Courier" pitchFamily="2" charset="0"/>
              </a:rPr>
              <a:t>hour</a:t>
            </a: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: </a:t>
            </a:r>
            <a:br>
              <a:rPr lang="en-GB" dirty="0">
                <a:solidFill>
                  <a:schemeClr val="accent1"/>
                </a:solidFill>
                <a:latin typeface="Courier" pitchFamily="2" charset="0"/>
              </a:rPr>
            </a:b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      </a:t>
            </a:r>
            <a:r>
              <a:rPr lang="en-GB" dirty="0" err="1">
                <a:solidFill>
                  <a:schemeClr val="accent1"/>
                </a:solidFill>
                <a:latin typeface="Courier" pitchFamily="2" charset="0"/>
              </a:rPr>
              <a:t>date.hour</a:t>
            </a: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(t: </a:t>
            </a:r>
            <a:r>
              <a:rPr lang="en-GB" dirty="0" err="1">
                <a:solidFill>
                  <a:schemeClr val="accent1"/>
                </a:solidFill>
                <a:latin typeface="Courier" pitchFamily="2" charset="0"/>
              </a:rPr>
              <a:t>r._time</a:t>
            </a: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) </a:t>
            </a:r>
            <a:br>
              <a:rPr lang="en-GB" dirty="0">
                <a:solidFill>
                  <a:schemeClr val="accent1"/>
                </a:solidFill>
                <a:latin typeface="Courier" pitchFamily="2" charset="0"/>
              </a:rPr>
            </a:b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  }))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300D5B-917B-774B-B69F-BF100B3A8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E. Della Valle, M. </a:t>
            </a:r>
            <a:r>
              <a:rPr lang="en-GB" dirty="0" err="1"/>
              <a:t>Balduini</a:t>
            </a:r>
            <a:r>
              <a:rPr lang="en-GB" dirty="0"/>
              <a:t>, &amp; R. </a:t>
            </a:r>
            <a:r>
              <a:rPr lang="en-GB" dirty="0" err="1"/>
              <a:t>Tommasini</a:t>
            </a:r>
            <a:r>
              <a:rPr lang="en-GB" dirty="0"/>
              <a:t> - Influx Days - Virtual - 2020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475DB-C8E7-C24C-A4F7-1FB935E20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EDDC-E38A-944F-B9CB-B0C6554768E0}" type="slidenum">
              <a:rPr lang="en-GB" smtClean="0"/>
              <a:pPr/>
              <a:t>23</a:t>
            </a:fld>
            <a:endParaRPr lang="en-GB"/>
          </a:p>
        </p:txBody>
      </p:sp>
      <p:graphicFrame>
        <p:nvGraphicFramePr>
          <p:cNvPr id="16" name="Google Shape;315;p55">
            <a:extLst>
              <a:ext uri="{FF2B5EF4-FFF2-40B4-BE49-F238E27FC236}">
                <a16:creationId xmlns:a16="http://schemas.microsoft.com/office/drawing/2014/main" id="{A6D9C333-7793-DF4C-A1FF-74D65131220A}"/>
              </a:ext>
            </a:extLst>
          </p:cNvPr>
          <p:cNvGraphicFramePr/>
          <p:nvPr/>
        </p:nvGraphicFramePr>
        <p:xfrm>
          <a:off x="83697" y="1333229"/>
          <a:ext cx="2083780" cy="1177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89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11:00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system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2000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11:30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system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2000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308305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</a:t>
                      </a:r>
                      <a:r>
                        <a:rPr lang="en" sz="1100" dirty="0"/>
                        <a:t>system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Google Shape;315;p55">
            <a:extLst>
              <a:ext uri="{FF2B5EF4-FFF2-40B4-BE49-F238E27FC236}">
                <a16:creationId xmlns:a16="http://schemas.microsoft.com/office/drawing/2014/main" id="{A12FAA22-0961-1D45-A8D4-BF059D8E61B5}"/>
              </a:ext>
            </a:extLst>
          </p:cNvPr>
          <p:cNvGraphicFramePr/>
          <p:nvPr/>
        </p:nvGraphicFramePr>
        <p:xfrm>
          <a:off x="83695" y="3568531"/>
          <a:ext cx="2083780" cy="1177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111">
                  <a:extLst>
                    <a:ext uri="{9D8B030D-6E8A-4147-A177-3AD203B41FA5}">
                      <a16:colId xmlns:a16="http://schemas.microsoft.com/office/drawing/2014/main" val="4234939415"/>
                    </a:ext>
                  </a:extLst>
                </a:gridCol>
                <a:gridCol w="56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</a:t>
                      </a: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field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11:15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idle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200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11:50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idle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400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919864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,, </a:t>
                      </a:r>
                      <a:r>
                        <a:rPr lang="it-IT" sz="1100" dirty="0" err="1"/>
                        <a:t>idle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" name="Google Shape;315;p55">
            <a:extLst>
              <a:ext uri="{FF2B5EF4-FFF2-40B4-BE49-F238E27FC236}">
                <a16:creationId xmlns:a16="http://schemas.microsoft.com/office/drawing/2014/main" id="{1236B3BE-C8B3-A646-8670-60A13CA84B99}"/>
              </a:ext>
            </a:extLst>
          </p:cNvPr>
          <p:cNvGraphicFramePr/>
          <p:nvPr/>
        </p:nvGraphicFramePr>
        <p:xfrm>
          <a:off x="90577" y="87833"/>
          <a:ext cx="2083780" cy="1165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89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10:45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system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1000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11:45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system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3000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448085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</a:t>
                      </a:r>
                      <a:r>
                        <a:rPr lang="it-IT" sz="1100" dirty="0" err="1"/>
                        <a:t>system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oogle Shape;315;p55">
            <a:extLst>
              <a:ext uri="{FF2B5EF4-FFF2-40B4-BE49-F238E27FC236}">
                <a16:creationId xmlns:a16="http://schemas.microsoft.com/office/drawing/2014/main" id="{2021EC7D-0CC9-7A4B-A835-6472EF49526C}"/>
              </a:ext>
            </a:extLst>
          </p:cNvPr>
          <p:cNvGraphicFramePr/>
          <p:nvPr/>
        </p:nvGraphicFramePr>
        <p:xfrm>
          <a:off x="83696" y="2605155"/>
          <a:ext cx="2083780" cy="8686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111">
                  <a:extLst>
                    <a:ext uri="{9D8B030D-6E8A-4147-A177-3AD203B41FA5}">
                      <a16:colId xmlns:a16="http://schemas.microsoft.com/office/drawing/2014/main" val="4234939415"/>
                    </a:ext>
                  </a:extLst>
                </a:gridCol>
                <a:gridCol w="56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</a:t>
                      </a: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field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10:35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idle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</a:t>
                      </a:r>
                      <a:r>
                        <a:rPr lang="en" sz="1100" dirty="0"/>
                        <a:t>idle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Google Shape;315;p55">
            <a:extLst>
              <a:ext uri="{FF2B5EF4-FFF2-40B4-BE49-F238E27FC236}">
                <a16:creationId xmlns:a16="http://schemas.microsoft.com/office/drawing/2014/main" id="{58E0F2A1-6AB1-A344-ADCE-0BD04BB3F6E9}"/>
              </a:ext>
            </a:extLst>
          </p:cNvPr>
          <p:cNvGraphicFramePr/>
          <p:nvPr/>
        </p:nvGraphicFramePr>
        <p:xfrm>
          <a:off x="5866381" y="1354761"/>
          <a:ext cx="595663" cy="880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5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hour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11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11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308305"/>
                  </a:ext>
                </a:extLst>
              </a:tr>
            </a:tbl>
          </a:graphicData>
        </a:graphic>
      </p:graphicFrame>
      <p:graphicFrame>
        <p:nvGraphicFramePr>
          <p:cNvPr id="24" name="Google Shape;315;p55">
            <a:extLst>
              <a:ext uri="{FF2B5EF4-FFF2-40B4-BE49-F238E27FC236}">
                <a16:creationId xmlns:a16="http://schemas.microsoft.com/office/drawing/2014/main" id="{70BA45AA-ADAA-9747-BF1F-12666D25EA12}"/>
              </a:ext>
            </a:extLst>
          </p:cNvPr>
          <p:cNvGraphicFramePr/>
          <p:nvPr/>
        </p:nvGraphicFramePr>
        <p:xfrm>
          <a:off x="5866379" y="3590063"/>
          <a:ext cx="590584" cy="880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0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hour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11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11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919864"/>
                  </a:ext>
                </a:extLst>
              </a:tr>
            </a:tbl>
          </a:graphicData>
        </a:graphic>
      </p:graphicFrame>
      <p:graphicFrame>
        <p:nvGraphicFramePr>
          <p:cNvPr id="25" name="Google Shape;315;p55">
            <a:extLst>
              <a:ext uri="{FF2B5EF4-FFF2-40B4-BE49-F238E27FC236}">
                <a16:creationId xmlns:a16="http://schemas.microsoft.com/office/drawing/2014/main" id="{FF649EA4-5648-8149-8F59-2C58E69EB1E1}"/>
              </a:ext>
            </a:extLst>
          </p:cNvPr>
          <p:cNvGraphicFramePr/>
          <p:nvPr/>
        </p:nvGraphicFramePr>
        <p:xfrm>
          <a:off x="5873261" y="109365"/>
          <a:ext cx="595663" cy="8686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5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hour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11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448085"/>
                  </a:ext>
                </a:extLst>
              </a:tr>
            </a:tbl>
          </a:graphicData>
        </a:graphic>
      </p:graphicFrame>
      <p:graphicFrame>
        <p:nvGraphicFramePr>
          <p:cNvPr id="26" name="Google Shape;315;p55">
            <a:extLst>
              <a:ext uri="{FF2B5EF4-FFF2-40B4-BE49-F238E27FC236}">
                <a16:creationId xmlns:a16="http://schemas.microsoft.com/office/drawing/2014/main" id="{8AE6E5DD-B0C6-3241-969D-3F922F11E48F}"/>
              </a:ext>
            </a:extLst>
          </p:cNvPr>
          <p:cNvGraphicFramePr/>
          <p:nvPr/>
        </p:nvGraphicFramePr>
        <p:xfrm>
          <a:off x="5866380" y="2626687"/>
          <a:ext cx="590584" cy="5715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0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hour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51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Up Arrow 19">
            <a:extLst>
              <a:ext uri="{FF2B5EF4-FFF2-40B4-BE49-F238E27FC236}">
                <a16:creationId xmlns:a16="http://schemas.microsoft.com/office/drawing/2014/main" id="{0B0ED67D-53F1-7E46-9FB2-A68977CB21C6}"/>
              </a:ext>
            </a:extLst>
          </p:cNvPr>
          <p:cNvSpPr/>
          <p:nvPr/>
        </p:nvSpPr>
        <p:spPr>
          <a:xfrm rot="5400000">
            <a:off x="3717021" y="1509406"/>
            <a:ext cx="721110" cy="2860158"/>
          </a:xfrm>
          <a:prstGeom prst="up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54C9D-3F4A-7A4F-8ACC-27A8E38749BC}"/>
              </a:ext>
            </a:extLst>
          </p:cNvPr>
          <p:cNvSpPr/>
          <p:nvPr/>
        </p:nvSpPr>
        <p:spPr>
          <a:xfrm>
            <a:off x="2528001" y="1273024"/>
            <a:ext cx="3502324" cy="1435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60000"/>
              </a:lnSpc>
            </a:pPr>
            <a:r>
              <a:rPr lang="en-GB" b="1" dirty="0">
                <a:solidFill>
                  <a:schemeClr val="accent1"/>
                </a:solidFill>
                <a:latin typeface="Courier" pitchFamily="2" charset="0"/>
              </a:rPr>
              <a:t>map</a:t>
            </a: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(</a:t>
            </a:r>
            <a:r>
              <a:rPr lang="en-GB" dirty="0" err="1">
                <a:solidFill>
                  <a:schemeClr val="accent1"/>
                </a:solidFill>
                <a:latin typeface="Courier" pitchFamily="2" charset="0"/>
              </a:rPr>
              <a:t>fn</a:t>
            </a: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: (r) =&gt; </a:t>
            </a:r>
            <a:br>
              <a:rPr lang="en-GB" dirty="0">
                <a:solidFill>
                  <a:schemeClr val="accent1"/>
                </a:solidFill>
                <a:latin typeface="Courier" pitchFamily="2" charset="0"/>
              </a:rPr>
            </a:b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  ({ r </a:t>
            </a:r>
            <a:r>
              <a:rPr lang="en-GB" b="1" dirty="0">
                <a:solidFill>
                  <a:schemeClr val="accent1"/>
                </a:solidFill>
                <a:latin typeface="Courier" pitchFamily="2" charset="0"/>
              </a:rPr>
              <a:t>with</a:t>
            </a: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 hour: </a:t>
            </a:r>
            <a:br>
              <a:rPr lang="en-GB" dirty="0">
                <a:solidFill>
                  <a:schemeClr val="accent1"/>
                </a:solidFill>
                <a:latin typeface="Courier" pitchFamily="2" charset="0"/>
              </a:rPr>
            </a:b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      </a:t>
            </a:r>
            <a:r>
              <a:rPr lang="en-GB" dirty="0" err="1">
                <a:solidFill>
                  <a:schemeClr val="accent1"/>
                </a:solidFill>
                <a:latin typeface="Courier" pitchFamily="2" charset="0"/>
              </a:rPr>
              <a:t>date.hour</a:t>
            </a: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(t: </a:t>
            </a:r>
            <a:r>
              <a:rPr lang="en-GB" dirty="0" err="1">
                <a:solidFill>
                  <a:schemeClr val="accent1"/>
                </a:solidFill>
                <a:latin typeface="Courier" pitchFamily="2" charset="0"/>
              </a:rPr>
              <a:t>r._time</a:t>
            </a: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) </a:t>
            </a:r>
            <a:br>
              <a:rPr lang="en-GB" dirty="0">
                <a:solidFill>
                  <a:schemeClr val="accent1"/>
                </a:solidFill>
                <a:latin typeface="Courier" pitchFamily="2" charset="0"/>
              </a:rPr>
            </a:b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  }))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300D5B-917B-774B-B69F-BF100B3A8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E. Della Valle &amp; M. </a:t>
            </a:r>
            <a:r>
              <a:rPr lang="en-GB" dirty="0" err="1"/>
              <a:t>Balduini</a:t>
            </a:r>
            <a:r>
              <a:rPr lang="en-GB" dirty="0"/>
              <a:t> - Influx Days - San Francisco, CA (USA) - 2020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475DB-C8E7-C24C-A4F7-1FB935E20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EDDC-E38A-944F-B9CB-B0C6554768E0}" type="slidenum">
              <a:rPr lang="en-GB" smtClean="0"/>
              <a:pPr/>
              <a:t>24</a:t>
            </a:fld>
            <a:endParaRPr lang="en-GB"/>
          </a:p>
        </p:txBody>
      </p:sp>
      <p:graphicFrame>
        <p:nvGraphicFramePr>
          <p:cNvPr id="16" name="Google Shape;315;p55">
            <a:extLst>
              <a:ext uri="{FF2B5EF4-FFF2-40B4-BE49-F238E27FC236}">
                <a16:creationId xmlns:a16="http://schemas.microsoft.com/office/drawing/2014/main" id="{A6D9C333-7793-DF4C-A1FF-74D65131220A}"/>
              </a:ext>
            </a:extLst>
          </p:cNvPr>
          <p:cNvGraphicFramePr/>
          <p:nvPr/>
        </p:nvGraphicFramePr>
        <p:xfrm>
          <a:off x="83697" y="1333229"/>
          <a:ext cx="2083780" cy="1177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89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11:00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system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2000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11:30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system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2000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308305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</a:t>
                      </a:r>
                      <a:r>
                        <a:rPr lang="en" sz="1100" dirty="0"/>
                        <a:t>system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Google Shape;315;p55">
            <a:extLst>
              <a:ext uri="{FF2B5EF4-FFF2-40B4-BE49-F238E27FC236}">
                <a16:creationId xmlns:a16="http://schemas.microsoft.com/office/drawing/2014/main" id="{A12FAA22-0961-1D45-A8D4-BF059D8E61B5}"/>
              </a:ext>
            </a:extLst>
          </p:cNvPr>
          <p:cNvGraphicFramePr/>
          <p:nvPr/>
        </p:nvGraphicFramePr>
        <p:xfrm>
          <a:off x="83695" y="3568531"/>
          <a:ext cx="2083780" cy="1177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111">
                  <a:extLst>
                    <a:ext uri="{9D8B030D-6E8A-4147-A177-3AD203B41FA5}">
                      <a16:colId xmlns:a16="http://schemas.microsoft.com/office/drawing/2014/main" val="4234939415"/>
                    </a:ext>
                  </a:extLst>
                </a:gridCol>
                <a:gridCol w="56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</a:t>
                      </a: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field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11:15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idle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200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11:50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idle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400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919864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,, </a:t>
                      </a:r>
                      <a:r>
                        <a:rPr lang="it-IT" sz="1100" dirty="0" err="1"/>
                        <a:t>idle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" name="Google Shape;315;p55">
            <a:extLst>
              <a:ext uri="{FF2B5EF4-FFF2-40B4-BE49-F238E27FC236}">
                <a16:creationId xmlns:a16="http://schemas.microsoft.com/office/drawing/2014/main" id="{1236B3BE-C8B3-A646-8670-60A13CA84B99}"/>
              </a:ext>
            </a:extLst>
          </p:cNvPr>
          <p:cNvGraphicFramePr/>
          <p:nvPr/>
        </p:nvGraphicFramePr>
        <p:xfrm>
          <a:off x="90577" y="87833"/>
          <a:ext cx="2083780" cy="1165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89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10:45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system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1000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11:45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system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3000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448085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</a:t>
                      </a:r>
                      <a:r>
                        <a:rPr lang="it-IT" sz="1100" dirty="0" err="1"/>
                        <a:t>system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oogle Shape;315;p55">
            <a:extLst>
              <a:ext uri="{FF2B5EF4-FFF2-40B4-BE49-F238E27FC236}">
                <a16:creationId xmlns:a16="http://schemas.microsoft.com/office/drawing/2014/main" id="{2021EC7D-0CC9-7A4B-A835-6472EF49526C}"/>
              </a:ext>
            </a:extLst>
          </p:cNvPr>
          <p:cNvGraphicFramePr/>
          <p:nvPr/>
        </p:nvGraphicFramePr>
        <p:xfrm>
          <a:off x="83696" y="2605155"/>
          <a:ext cx="2083780" cy="8686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111">
                  <a:extLst>
                    <a:ext uri="{9D8B030D-6E8A-4147-A177-3AD203B41FA5}">
                      <a16:colId xmlns:a16="http://schemas.microsoft.com/office/drawing/2014/main" val="4234939415"/>
                    </a:ext>
                  </a:extLst>
                </a:gridCol>
                <a:gridCol w="56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</a:t>
                      </a: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field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10:35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idle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</a:t>
                      </a:r>
                      <a:r>
                        <a:rPr lang="en" sz="1100" dirty="0"/>
                        <a:t>idle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Google Shape;315;p55">
            <a:extLst>
              <a:ext uri="{FF2B5EF4-FFF2-40B4-BE49-F238E27FC236}">
                <a16:creationId xmlns:a16="http://schemas.microsoft.com/office/drawing/2014/main" id="{58E0F2A1-6AB1-A344-ADCE-0BD04BB3F6E9}"/>
              </a:ext>
            </a:extLst>
          </p:cNvPr>
          <p:cNvGraphicFramePr/>
          <p:nvPr/>
        </p:nvGraphicFramePr>
        <p:xfrm>
          <a:off x="5866381" y="1354761"/>
          <a:ext cx="2618400" cy="1177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4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616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540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71">
                  <a:extLst>
                    <a:ext uri="{9D8B030D-6E8A-4147-A177-3AD203B41FA5}">
                      <a16:colId xmlns:a16="http://schemas.microsoft.com/office/drawing/2014/main" val="3949054602"/>
                    </a:ext>
                  </a:extLst>
                </a:gridCol>
                <a:gridCol w="595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u="none" strike="noStrike" cap="none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hour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11:00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system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2000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11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11:30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system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2000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11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308305"/>
                  </a:ext>
                </a:extLst>
              </a:tr>
              <a:tr h="2971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</a:t>
                      </a:r>
                      <a:r>
                        <a:rPr lang="en" sz="1100" dirty="0"/>
                        <a:t>system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Google Shape;315;p55">
            <a:extLst>
              <a:ext uri="{FF2B5EF4-FFF2-40B4-BE49-F238E27FC236}">
                <a16:creationId xmlns:a16="http://schemas.microsoft.com/office/drawing/2014/main" id="{70BA45AA-ADAA-9747-BF1F-12666D25EA12}"/>
              </a:ext>
            </a:extLst>
          </p:cNvPr>
          <p:cNvGraphicFramePr/>
          <p:nvPr/>
        </p:nvGraphicFramePr>
        <p:xfrm>
          <a:off x="5866379" y="3590063"/>
          <a:ext cx="2618401" cy="1177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49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88">
                  <a:extLst>
                    <a:ext uri="{9D8B030D-6E8A-4147-A177-3AD203B41FA5}">
                      <a16:colId xmlns:a16="http://schemas.microsoft.com/office/drawing/2014/main" val="4234939415"/>
                    </a:ext>
                  </a:extLst>
                </a:gridCol>
                <a:gridCol w="558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089">
                  <a:extLst>
                    <a:ext uri="{9D8B030D-6E8A-4147-A177-3AD203B41FA5}">
                      <a16:colId xmlns:a16="http://schemas.microsoft.com/office/drawing/2014/main" val="2321006061"/>
                    </a:ext>
                  </a:extLst>
                </a:gridCol>
                <a:gridCol w="590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</a:t>
                      </a: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field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u="none" strike="noStrike" cap="none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hour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11:15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idle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200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11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11:50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idle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400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11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919864"/>
                  </a:ext>
                </a:extLst>
              </a:tr>
              <a:tr h="2971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,, </a:t>
                      </a:r>
                      <a:r>
                        <a:rPr lang="it-IT" sz="1100" dirty="0" err="1"/>
                        <a:t>idle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Google Shape;315;p55">
            <a:extLst>
              <a:ext uri="{FF2B5EF4-FFF2-40B4-BE49-F238E27FC236}">
                <a16:creationId xmlns:a16="http://schemas.microsoft.com/office/drawing/2014/main" id="{FF649EA4-5648-8149-8F59-2C58E69EB1E1}"/>
              </a:ext>
            </a:extLst>
          </p:cNvPr>
          <p:cNvGraphicFramePr/>
          <p:nvPr/>
        </p:nvGraphicFramePr>
        <p:xfrm>
          <a:off x="5873261" y="109365"/>
          <a:ext cx="2618400" cy="1165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4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616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540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71">
                  <a:extLst>
                    <a:ext uri="{9D8B030D-6E8A-4147-A177-3AD203B41FA5}">
                      <a16:colId xmlns:a16="http://schemas.microsoft.com/office/drawing/2014/main" val="3959829946"/>
                    </a:ext>
                  </a:extLst>
                </a:gridCol>
                <a:gridCol w="595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u="none" strike="noStrike" cap="none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hour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10:45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system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1000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11:45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system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3000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11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448085"/>
                  </a:ext>
                </a:extLst>
              </a:tr>
              <a:tr h="2971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</a:t>
                      </a:r>
                      <a:r>
                        <a:rPr lang="it-IT" sz="1100" dirty="0" err="1"/>
                        <a:t>system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Google Shape;315;p55">
            <a:extLst>
              <a:ext uri="{FF2B5EF4-FFF2-40B4-BE49-F238E27FC236}">
                <a16:creationId xmlns:a16="http://schemas.microsoft.com/office/drawing/2014/main" id="{8AE6E5DD-B0C6-3241-969D-3F922F11E48F}"/>
              </a:ext>
            </a:extLst>
          </p:cNvPr>
          <p:cNvGraphicFramePr/>
          <p:nvPr/>
        </p:nvGraphicFramePr>
        <p:xfrm>
          <a:off x="5866380" y="2626687"/>
          <a:ext cx="2618401" cy="8686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49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88">
                  <a:extLst>
                    <a:ext uri="{9D8B030D-6E8A-4147-A177-3AD203B41FA5}">
                      <a16:colId xmlns:a16="http://schemas.microsoft.com/office/drawing/2014/main" val="4234939415"/>
                    </a:ext>
                  </a:extLst>
                </a:gridCol>
                <a:gridCol w="558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089">
                  <a:extLst>
                    <a:ext uri="{9D8B030D-6E8A-4147-A177-3AD203B41FA5}">
                      <a16:colId xmlns:a16="http://schemas.microsoft.com/office/drawing/2014/main" val="1984913196"/>
                    </a:ext>
                  </a:extLst>
                </a:gridCol>
                <a:gridCol w="590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</a:t>
                      </a: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field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u="none" strike="noStrike" cap="none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hour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10:35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idle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100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</a:t>
                      </a:r>
                      <a:r>
                        <a:rPr lang="en" sz="1100" dirty="0"/>
                        <a:t>idle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3F8F9B7A-98FD-AE41-8FE2-1961CA31A0D9}"/>
              </a:ext>
            </a:extLst>
          </p:cNvPr>
          <p:cNvSpPr/>
          <p:nvPr/>
        </p:nvSpPr>
        <p:spPr>
          <a:xfrm>
            <a:off x="8323615" y="483259"/>
            <a:ext cx="108000" cy="418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114A29-F13F-484B-8E8D-BE1236BAA2A0}"/>
              </a:ext>
            </a:extLst>
          </p:cNvPr>
          <p:cNvSpPr/>
          <p:nvPr/>
        </p:nvSpPr>
        <p:spPr>
          <a:xfrm>
            <a:off x="8323615" y="1712823"/>
            <a:ext cx="108000" cy="418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D26413-4037-8646-AF95-F842ED53742D}"/>
              </a:ext>
            </a:extLst>
          </p:cNvPr>
          <p:cNvSpPr/>
          <p:nvPr/>
        </p:nvSpPr>
        <p:spPr>
          <a:xfrm>
            <a:off x="8323615" y="3959164"/>
            <a:ext cx="108000" cy="418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CE7DD2-7BF9-D54D-AC7D-77F47F8D3CAD}"/>
              </a:ext>
            </a:extLst>
          </p:cNvPr>
          <p:cNvSpPr/>
          <p:nvPr/>
        </p:nvSpPr>
        <p:spPr>
          <a:xfrm>
            <a:off x="8323615" y="2977009"/>
            <a:ext cx="108000" cy="1595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1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Up Arrow 19">
            <a:extLst>
              <a:ext uri="{FF2B5EF4-FFF2-40B4-BE49-F238E27FC236}">
                <a16:creationId xmlns:a16="http://schemas.microsoft.com/office/drawing/2014/main" id="{0B0ED67D-53F1-7E46-9FB2-A68977CB21C6}"/>
              </a:ext>
            </a:extLst>
          </p:cNvPr>
          <p:cNvSpPr/>
          <p:nvPr/>
        </p:nvSpPr>
        <p:spPr>
          <a:xfrm rot="5400000">
            <a:off x="3717021" y="1509406"/>
            <a:ext cx="721110" cy="2860158"/>
          </a:xfrm>
          <a:prstGeom prst="up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54C9D-3F4A-7A4F-8ACC-27A8E38749BC}"/>
              </a:ext>
            </a:extLst>
          </p:cNvPr>
          <p:cNvSpPr/>
          <p:nvPr/>
        </p:nvSpPr>
        <p:spPr>
          <a:xfrm>
            <a:off x="2528001" y="1273024"/>
            <a:ext cx="3502324" cy="1090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60000"/>
              </a:lnSpc>
            </a:pPr>
            <a:r>
              <a:rPr lang="en-GB" b="1" dirty="0">
                <a:solidFill>
                  <a:schemeClr val="accent1"/>
                </a:solidFill>
                <a:latin typeface="Courier" pitchFamily="2" charset="0"/>
              </a:rPr>
              <a:t>map</a:t>
            </a: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(</a:t>
            </a:r>
            <a:r>
              <a:rPr lang="en-GB" dirty="0" err="1">
                <a:solidFill>
                  <a:schemeClr val="accent1"/>
                </a:solidFill>
                <a:latin typeface="Courier" pitchFamily="2" charset="0"/>
              </a:rPr>
              <a:t>fn</a:t>
            </a: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: (r) =&gt; </a:t>
            </a:r>
            <a:br>
              <a:rPr lang="en-GB" dirty="0">
                <a:solidFill>
                  <a:schemeClr val="accent1"/>
                </a:solidFill>
                <a:latin typeface="Courier" pitchFamily="2" charset="0"/>
              </a:rPr>
            </a:b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  ({ r with </a:t>
            </a:r>
            <a:r>
              <a:rPr lang="en-GB" b="1" dirty="0">
                <a:solidFill>
                  <a:schemeClr val="accent1"/>
                </a:solidFill>
                <a:latin typeface="Courier" pitchFamily="2" charset="0"/>
              </a:rPr>
              <a:t>_value </a:t>
            </a: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:     </a:t>
            </a:r>
            <a:br>
              <a:rPr lang="en-GB" dirty="0">
                <a:solidFill>
                  <a:schemeClr val="accent1"/>
                </a:solidFill>
                <a:latin typeface="Courier" pitchFamily="2" charset="0"/>
              </a:rPr>
            </a:b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       </a:t>
            </a:r>
            <a:r>
              <a:rPr lang="en-GB" dirty="0" err="1">
                <a:solidFill>
                  <a:schemeClr val="accent1"/>
                </a:solidFill>
                <a:latin typeface="Courier" pitchFamily="2" charset="0"/>
              </a:rPr>
              <a:t>r._value</a:t>
            </a: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/3000.0 }))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300D5B-917B-774B-B69F-BF100B3A8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E. Della Valle, M. </a:t>
            </a:r>
            <a:r>
              <a:rPr lang="en-GB" dirty="0" err="1"/>
              <a:t>Balduini</a:t>
            </a:r>
            <a:r>
              <a:rPr lang="en-GB" dirty="0"/>
              <a:t>, &amp; R. </a:t>
            </a:r>
            <a:r>
              <a:rPr lang="en-GB" dirty="0" err="1"/>
              <a:t>Tommasini</a:t>
            </a:r>
            <a:r>
              <a:rPr lang="en-GB" dirty="0"/>
              <a:t> - Influx Days - Virtual - 2020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475DB-C8E7-C24C-A4F7-1FB935E20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EDDC-E38A-944F-B9CB-B0C6554768E0}" type="slidenum">
              <a:rPr lang="en-GB" smtClean="0"/>
              <a:pPr/>
              <a:t>25</a:t>
            </a:fld>
            <a:endParaRPr lang="en-GB"/>
          </a:p>
        </p:txBody>
      </p:sp>
      <p:graphicFrame>
        <p:nvGraphicFramePr>
          <p:cNvPr id="16" name="Google Shape;315;p55">
            <a:extLst>
              <a:ext uri="{FF2B5EF4-FFF2-40B4-BE49-F238E27FC236}">
                <a16:creationId xmlns:a16="http://schemas.microsoft.com/office/drawing/2014/main" id="{A6D9C333-7793-DF4C-A1FF-74D65131220A}"/>
              </a:ext>
            </a:extLst>
          </p:cNvPr>
          <p:cNvGraphicFramePr/>
          <p:nvPr/>
        </p:nvGraphicFramePr>
        <p:xfrm>
          <a:off x="83697" y="1333229"/>
          <a:ext cx="2083780" cy="1177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89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11:00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system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2000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11:30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system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2000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308305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</a:t>
                      </a:r>
                      <a:r>
                        <a:rPr lang="en" sz="1100" dirty="0"/>
                        <a:t>system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Google Shape;315;p55">
            <a:extLst>
              <a:ext uri="{FF2B5EF4-FFF2-40B4-BE49-F238E27FC236}">
                <a16:creationId xmlns:a16="http://schemas.microsoft.com/office/drawing/2014/main" id="{A12FAA22-0961-1D45-A8D4-BF059D8E61B5}"/>
              </a:ext>
            </a:extLst>
          </p:cNvPr>
          <p:cNvGraphicFramePr/>
          <p:nvPr/>
        </p:nvGraphicFramePr>
        <p:xfrm>
          <a:off x="83695" y="3568531"/>
          <a:ext cx="2083780" cy="1177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111">
                  <a:extLst>
                    <a:ext uri="{9D8B030D-6E8A-4147-A177-3AD203B41FA5}">
                      <a16:colId xmlns:a16="http://schemas.microsoft.com/office/drawing/2014/main" val="4234939415"/>
                    </a:ext>
                  </a:extLst>
                </a:gridCol>
                <a:gridCol w="56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</a:t>
                      </a: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field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11:15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idle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200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11:50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idle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400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919864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,, </a:t>
                      </a:r>
                      <a:r>
                        <a:rPr lang="it-IT" sz="1100" dirty="0" err="1"/>
                        <a:t>idle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" name="Google Shape;315;p55">
            <a:extLst>
              <a:ext uri="{FF2B5EF4-FFF2-40B4-BE49-F238E27FC236}">
                <a16:creationId xmlns:a16="http://schemas.microsoft.com/office/drawing/2014/main" id="{1236B3BE-C8B3-A646-8670-60A13CA84B99}"/>
              </a:ext>
            </a:extLst>
          </p:cNvPr>
          <p:cNvGraphicFramePr/>
          <p:nvPr/>
        </p:nvGraphicFramePr>
        <p:xfrm>
          <a:off x="90577" y="87833"/>
          <a:ext cx="2083780" cy="1165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89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10:45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system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1000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11:45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system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3000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448085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</a:t>
                      </a:r>
                      <a:r>
                        <a:rPr lang="it-IT" sz="1100" dirty="0" err="1"/>
                        <a:t>system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oogle Shape;315;p55">
            <a:extLst>
              <a:ext uri="{FF2B5EF4-FFF2-40B4-BE49-F238E27FC236}">
                <a16:creationId xmlns:a16="http://schemas.microsoft.com/office/drawing/2014/main" id="{2021EC7D-0CC9-7A4B-A835-6472EF49526C}"/>
              </a:ext>
            </a:extLst>
          </p:cNvPr>
          <p:cNvGraphicFramePr/>
          <p:nvPr/>
        </p:nvGraphicFramePr>
        <p:xfrm>
          <a:off x="83696" y="2605155"/>
          <a:ext cx="2083780" cy="8686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111">
                  <a:extLst>
                    <a:ext uri="{9D8B030D-6E8A-4147-A177-3AD203B41FA5}">
                      <a16:colId xmlns:a16="http://schemas.microsoft.com/office/drawing/2014/main" val="4234939415"/>
                    </a:ext>
                  </a:extLst>
                </a:gridCol>
                <a:gridCol w="56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</a:t>
                      </a: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field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10:35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idle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</a:t>
                      </a:r>
                      <a:r>
                        <a:rPr lang="en" sz="1100" dirty="0"/>
                        <a:t>idle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Google Shape;315;p55">
            <a:extLst>
              <a:ext uri="{FF2B5EF4-FFF2-40B4-BE49-F238E27FC236}">
                <a16:creationId xmlns:a16="http://schemas.microsoft.com/office/drawing/2014/main" id="{58E0F2A1-6AB1-A344-ADCE-0BD04BB3F6E9}"/>
              </a:ext>
            </a:extLst>
          </p:cNvPr>
          <p:cNvGraphicFramePr/>
          <p:nvPr/>
        </p:nvGraphicFramePr>
        <p:xfrm>
          <a:off x="5866381" y="1354761"/>
          <a:ext cx="2324441" cy="1177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3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431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620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971">
                  <a:extLst>
                    <a:ext uri="{9D8B030D-6E8A-4147-A177-3AD203B41FA5}">
                      <a16:colId xmlns:a16="http://schemas.microsoft.com/office/drawing/2014/main" val="39490546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accent1"/>
                          </a:solidFill>
                        </a:rPr>
                        <a:t>_value</a:t>
                      </a:r>
                      <a:endParaRPr sz="11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11:00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system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66.6%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11:30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system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66.6%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308305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</a:t>
                      </a:r>
                      <a:r>
                        <a:rPr lang="en" sz="1100" dirty="0"/>
                        <a:t>system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Google Shape;315;p55">
            <a:extLst>
              <a:ext uri="{FF2B5EF4-FFF2-40B4-BE49-F238E27FC236}">
                <a16:creationId xmlns:a16="http://schemas.microsoft.com/office/drawing/2014/main" id="{70BA45AA-ADAA-9747-BF1F-12666D25EA12}"/>
              </a:ext>
            </a:extLst>
          </p:cNvPr>
          <p:cNvGraphicFramePr/>
          <p:nvPr/>
        </p:nvGraphicFramePr>
        <p:xfrm>
          <a:off x="5866378" y="3590063"/>
          <a:ext cx="2330278" cy="1177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3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981">
                  <a:extLst>
                    <a:ext uri="{9D8B030D-6E8A-4147-A177-3AD203B41FA5}">
                      <a16:colId xmlns:a16="http://schemas.microsoft.com/office/drawing/2014/main" val="4234939415"/>
                    </a:ext>
                  </a:extLst>
                </a:gridCol>
                <a:gridCol w="641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331">
                  <a:extLst>
                    <a:ext uri="{9D8B030D-6E8A-4147-A177-3AD203B41FA5}">
                      <a16:colId xmlns:a16="http://schemas.microsoft.com/office/drawing/2014/main" val="232100606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</a:t>
                      </a: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field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accent1"/>
                          </a:solidFill>
                        </a:rPr>
                        <a:t>_value</a:t>
                      </a:r>
                      <a:endParaRPr sz="11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11:15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idle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6.6%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11:50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idle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13.3%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919864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,, </a:t>
                      </a:r>
                      <a:r>
                        <a:rPr lang="it-IT" sz="1100" dirty="0" err="1"/>
                        <a:t>idle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Google Shape;315;p55">
            <a:extLst>
              <a:ext uri="{FF2B5EF4-FFF2-40B4-BE49-F238E27FC236}">
                <a16:creationId xmlns:a16="http://schemas.microsoft.com/office/drawing/2014/main" id="{FF649EA4-5648-8149-8F59-2C58E69EB1E1}"/>
              </a:ext>
            </a:extLst>
          </p:cNvPr>
          <p:cNvGraphicFramePr/>
          <p:nvPr/>
        </p:nvGraphicFramePr>
        <p:xfrm>
          <a:off x="5873261" y="109365"/>
          <a:ext cx="2324441" cy="1165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3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431">
                  <a:extLst>
                    <a:ext uri="{9D8B030D-6E8A-4147-A177-3AD203B41FA5}">
                      <a16:colId xmlns:a16="http://schemas.microsoft.com/office/drawing/2014/main" val="598467196"/>
                    </a:ext>
                  </a:extLst>
                </a:gridCol>
                <a:gridCol w="620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971">
                  <a:extLst>
                    <a:ext uri="{9D8B030D-6E8A-4147-A177-3AD203B41FA5}">
                      <a16:colId xmlns:a16="http://schemas.microsoft.com/office/drawing/2014/main" val="3959829946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accent1"/>
                          </a:solidFill>
                        </a:rPr>
                        <a:t>_value</a:t>
                      </a:r>
                      <a:endParaRPr sz="11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10:45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system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33.3%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11:45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system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100%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448085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</a:t>
                      </a:r>
                      <a:r>
                        <a:rPr lang="it-IT" sz="1100" dirty="0" err="1"/>
                        <a:t>system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Google Shape;315;p55">
            <a:extLst>
              <a:ext uri="{FF2B5EF4-FFF2-40B4-BE49-F238E27FC236}">
                <a16:creationId xmlns:a16="http://schemas.microsoft.com/office/drawing/2014/main" id="{8AE6E5DD-B0C6-3241-969D-3F922F11E48F}"/>
              </a:ext>
            </a:extLst>
          </p:cNvPr>
          <p:cNvGraphicFramePr/>
          <p:nvPr/>
        </p:nvGraphicFramePr>
        <p:xfrm>
          <a:off x="5866379" y="2626687"/>
          <a:ext cx="2330278" cy="8686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3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981">
                  <a:extLst>
                    <a:ext uri="{9D8B030D-6E8A-4147-A177-3AD203B41FA5}">
                      <a16:colId xmlns:a16="http://schemas.microsoft.com/office/drawing/2014/main" val="4234939415"/>
                    </a:ext>
                  </a:extLst>
                </a:gridCol>
                <a:gridCol w="641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331">
                  <a:extLst>
                    <a:ext uri="{9D8B030D-6E8A-4147-A177-3AD203B41FA5}">
                      <a16:colId xmlns:a16="http://schemas.microsoft.com/office/drawing/2014/main" val="1984913196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</a:t>
                      </a: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field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accent1"/>
                          </a:solidFill>
                        </a:rPr>
                        <a:t>_value</a:t>
                      </a:r>
                      <a:endParaRPr sz="11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10:35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it-IT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idle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3.3%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</a:t>
                      </a:r>
                      <a:r>
                        <a:rPr lang="en" sz="1100" dirty="0"/>
                        <a:t>idle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3F8F9B7A-98FD-AE41-8FE2-1961CA31A0D9}"/>
              </a:ext>
            </a:extLst>
          </p:cNvPr>
          <p:cNvSpPr/>
          <p:nvPr/>
        </p:nvSpPr>
        <p:spPr>
          <a:xfrm>
            <a:off x="8047175" y="483259"/>
            <a:ext cx="108000" cy="418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114A29-F13F-484B-8E8D-BE1236BAA2A0}"/>
              </a:ext>
            </a:extLst>
          </p:cNvPr>
          <p:cNvSpPr/>
          <p:nvPr/>
        </p:nvSpPr>
        <p:spPr>
          <a:xfrm>
            <a:off x="8047175" y="1712823"/>
            <a:ext cx="108000" cy="418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D26413-4037-8646-AF95-F842ED53742D}"/>
              </a:ext>
            </a:extLst>
          </p:cNvPr>
          <p:cNvSpPr/>
          <p:nvPr/>
        </p:nvSpPr>
        <p:spPr>
          <a:xfrm>
            <a:off x="8047175" y="3959164"/>
            <a:ext cx="108000" cy="418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CE7DD2-7BF9-D54D-AC7D-77F47F8D3CAD}"/>
              </a:ext>
            </a:extLst>
          </p:cNvPr>
          <p:cNvSpPr/>
          <p:nvPr/>
        </p:nvSpPr>
        <p:spPr>
          <a:xfrm>
            <a:off x="8047175" y="2977009"/>
            <a:ext cx="108000" cy="1595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4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356011-B8B3-5242-AFEB-66955427F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and using a custom function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2D83A-9ED2-2D4E-BDAA-DCB4D75DE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</a:t>
            </a:r>
          </a:p>
          <a:p>
            <a:pPr marL="571500" lvl="1" indent="0">
              <a:buNone/>
            </a:pPr>
            <a:r>
              <a:rPr lang="en-GB" dirty="0"/>
              <a:t>&lt;&lt;function name&gt;&gt; </a:t>
            </a:r>
            <a:r>
              <a:rPr lang="en-GB" b="1" dirty="0">
                <a:solidFill>
                  <a:srgbClr val="FFC000"/>
                </a:solidFill>
                <a:latin typeface="Courier" pitchFamily="2" charset="0"/>
              </a:rPr>
              <a:t>=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b="1" dirty="0">
                <a:solidFill>
                  <a:srgbClr val="FFC000"/>
                </a:solidFill>
                <a:latin typeface="Courier" pitchFamily="2" charset="0"/>
              </a:rPr>
              <a:t>(</a:t>
            </a:r>
            <a:r>
              <a:rPr lang="en-GB" dirty="0"/>
              <a:t>&lt;&lt;variable&gt;&gt;*</a:t>
            </a:r>
            <a:r>
              <a:rPr lang="en-GB" b="1" dirty="0">
                <a:solidFill>
                  <a:srgbClr val="FFC000"/>
                </a:solidFill>
                <a:latin typeface="Courier" pitchFamily="2" charset="0"/>
              </a:rPr>
              <a:t>) =&gt;</a:t>
            </a:r>
            <a:r>
              <a:rPr lang="en-GB" dirty="0"/>
              <a:t> &lt;&lt;implementation&gt;&gt;</a:t>
            </a:r>
          </a:p>
          <a:p>
            <a:r>
              <a:rPr lang="en-GB" dirty="0"/>
              <a:t>Example</a:t>
            </a:r>
          </a:p>
          <a:p>
            <a:pPr marL="571500" lvl="1" indent="0">
              <a:buNone/>
            </a:pPr>
            <a:r>
              <a:rPr lang="en-GB" sz="1600" b="1" dirty="0">
                <a:solidFill>
                  <a:schemeClr val="accent2"/>
                </a:solidFill>
                <a:latin typeface="Courier" pitchFamily="2" charset="0"/>
              </a:rPr>
              <a:t>squared = (r) =&gt; r*r</a:t>
            </a:r>
          </a:p>
          <a:p>
            <a:pPr marL="571500" lvl="1" indent="0">
              <a:buNone/>
            </a:pPr>
            <a:r>
              <a:rPr lang="en-GB" sz="1600" dirty="0">
                <a:latin typeface="Courier" pitchFamily="2" charset="0"/>
              </a:rPr>
              <a:t>from(</a:t>
            </a:r>
            <a:r>
              <a:rPr lang="en-GB" sz="1600" dirty="0" err="1">
                <a:latin typeface="Courier" pitchFamily="2" charset="0"/>
              </a:rPr>
              <a:t>bucket:"foo</a:t>
            </a:r>
            <a:r>
              <a:rPr lang="en-GB" sz="1600" dirty="0">
                <a:latin typeface="Courier" pitchFamily="2" charset="0"/>
              </a:rPr>
              <a:t>")</a:t>
            </a:r>
          </a:p>
          <a:p>
            <a:pPr marL="571500" lvl="1" indent="0">
              <a:buNone/>
            </a:pPr>
            <a:r>
              <a:rPr lang="en-GB" sz="1600" dirty="0">
                <a:latin typeface="Courier" pitchFamily="2" charset="0"/>
              </a:rPr>
              <a:t>	|&gt; range(start: -1h)</a:t>
            </a:r>
          </a:p>
          <a:p>
            <a:pPr marL="571500" lvl="1" indent="0">
              <a:buNone/>
            </a:pPr>
            <a:r>
              <a:rPr lang="en-GB" sz="1600" dirty="0">
                <a:latin typeface="Courier" pitchFamily="2" charset="0"/>
              </a:rPr>
              <a:t>	|&gt; filter(</a:t>
            </a:r>
            <a:r>
              <a:rPr lang="en-GB" sz="1600" dirty="0" err="1">
                <a:latin typeface="Courier" pitchFamily="2" charset="0"/>
              </a:rPr>
              <a:t>fn</a:t>
            </a:r>
            <a:r>
              <a:rPr lang="en-GB" sz="1600" dirty="0">
                <a:latin typeface="Courier" pitchFamily="2" charset="0"/>
              </a:rPr>
              <a:t>: (r) =&gt; </a:t>
            </a:r>
            <a:r>
              <a:rPr lang="en-GB" sz="1600" dirty="0" err="1">
                <a:latin typeface="Courier" pitchFamily="2" charset="0"/>
              </a:rPr>
              <a:t>r._measurement</a:t>
            </a:r>
            <a:r>
              <a:rPr lang="en-GB" sz="1600" dirty="0">
                <a:latin typeface="Courier" pitchFamily="2" charset="0"/>
              </a:rPr>
              <a:t> == "samples")</a:t>
            </a:r>
          </a:p>
          <a:p>
            <a:pPr marL="571500" lvl="1" indent="0">
              <a:buNone/>
            </a:pPr>
            <a:r>
              <a:rPr lang="en-GB" sz="1600" dirty="0">
                <a:latin typeface="Courier" pitchFamily="2" charset="0"/>
              </a:rPr>
              <a:t>	|&gt; map(</a:t>
            </a:r>
            <a:r>
              <a:rPr lang="en-GB" sz="1600" dirty="0" err="1">
                <a:latin typeface="Courier" pitchFamily="2" charset="0"/>
              </a:rPr>
              <a:t>fn</a:t>
            </a:r>
            <a:r>
              <a:rPr lang="en-GB" sz="1600" dirty="0">
                <a:latin typeface="Courier" pitchFamily="2" charset="0"/>
              </a:rPr>
              <a:t>: (r) =&gt; ({ _value: </a:t>
            </a:r>
            <a:r>
              <a:rPr lang="en-GB" sz="1600" b="1" dirty="0">
                <a:solidFill>
                  <a:schemeClr val="accent2"/>
                </a:solidFill>
                <a:latin typeface="Courier" pitchFamily="2" charset="0"/>
              </a:rPr>
              <a:t>squared(</a:t>
            </a:r>
            <a:r>
              <a:rPr lang="en-GB" sz="1600" b="1" dirty="0" err="1">
                <a:solidFill>
                  <a:schemeClr val="accent2"/>
                </a:solidFill>
                <a:latin typeface="Courier" pitchFamily="2" charset="0"/>
              </a:rPr>
              <a:t>r._value</a:t>
            </a:r>
            <a:r>
              <a:rPr lang="en-GB" sz="1600" b="1" dirty="0">
                <a:solidFill>
                  <a:schemeClr val="accent2"/>
                </a:solidFill>
                <a:latin typeface="Courier" pitchFamily="2" charset="0"/>
              </a:rPr>
              <a:t>)</a:t>
            </a:r>
            <a:r>
              <a:rPr lang="en-GB" sz="1600" dirty="0">
                <a:latin typeface="Courier" pitchFamily="2" charset="0"/>
              </a:rPr>
              <a:t>})) </a:t>
            </a:r>
          </a:p>
          <a:p>
            <a:pPr marL="571500" lvl="1" indent="0">
              <a:buNone/>
            </a:pPr>
            <a:r>
              <a:rPr lang="en-GB" sz="1600" dirty="0">
                <a:latin typeface="Courier" pitchFamily="2" charset="0"/>
              </a:rPr>
              <a:t>	|&gt; filter(</a:t>
            </a:r>
            <a:r>
              <a:rPr lang="en-GB" sz="1600" dirty="0" err="1">
                <a:latin typeface="Courier" pitchFamily="2" charset="0"/>
              </a:rPr>
              <a:t>fn</a:t>
            </a:r>
            <a:r>
              <a:rPr lang="en-GB" sz="1600" dirty="0">
                <a:latin typeface="Courier" pitchFamily="2" charset="0"/>
              </a:rPr>
              <a:t>: (r) =&gt; </a:t>
            </a:r>
            <a:r>
              <a:rPr lang="en-GB" sz="1600" dirty="0" err="1">
                <a:latin typeface="Courier" pitchFamily="2" charset="0"/>
              </a:rPr>
              <a:t>r._value</a:t>
            </a:r>
            <a:r>
              <a:rPr lang="en-GB" sz="1600" dirty="0">
                <a:latin typeface="Courier" pitchFamily="2" charset="0"/>
              </a:rPr>
              <a:t> &gt; 23.2)</a:t>
            </a:r>
          </a:p>
          <a:p>
            <a:pPr marL="571500" lvl="1" indent="0">
              <a:buNone/>
            </a:pPr>
            <a:endParaRPr lang="en-GB" sz="1600" dirty="0">
              <a:latin typeface="Courier" pitchFamily="2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799C49-F616-9648-97B9-E41669973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E. Della Valle, M. </a:t>
            </a:r>
            <a:r>
              <a:rPr lang="en-GB" dirty="0" err="1"/>
              <a:t>Balduini</a:t>
            </a:r>
            <a:r>
              <a:rPr lang="en-GB" dirty="0"/>
              <a:t>, &amp; R. </a:t>
            </a:r>
            <a:r>
              <a:rPr lang="en-GB" dirty="0" err="1"/>
              <a:t>Tommasini</a:t>
            </a:r>
            <a:r>
              <a:rPr lang="en-GB" dirty="0"/>
              <a:t> - Influx Days - Virtual - 2020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572511-79F1-7147-922C-3146E9248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EDDC-E38A-944F-B9CB-B0C6554768E0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72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356011-B8B3-5242-AFEB-66955427F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custom pipe forwardable function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2D83A-9ED2-2D4E-BDAA-DCB4D75DE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540" y="1244339"/>
            <a:ext cx="8603547" cy="3391161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bg1"/>
                </a:solidFill>
              </a:rPr>
              <a:t>Syntax</a:t>
            </a:r>
          </a:p>
          <a:p>
            <a:pPr marL="571500" lvl="1" indent="0">
              <a:buNone/>
            </a:pPr>
            <a:r>
              <a:rPr lang="en-GB" dirty="0"/>
              <a:t>&lt;&lt;function name&gt;&gt; </a:t>
            </a:r>
            <a:r>
              <a:rPr lang="en-GB" b="1" dirty="0">
                <a:solidFill>
                  <a:srgbClr val="FFC000"/>
                </a:solidFill>
                <a:latin typeface="Courier" pitchFamily="2" charset="0"/>
              </a:rPr>
              <a:t>=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b="1" dirty="0">
                <a:solidFill>
                  <a:srgbClr val="FFC000"/>
                </a:solidFill>
                <a:latin typeface="Courier" pitchFamily="2" charset="0"/>
              </a:rPr>
              <a:t>(tables=&lt;-) =&gt; tables |&gt; </a:t>
            </a:r>
            <a:r>
              <a:rPr lang="en-GB" dirty="0"/>
              <a:t>&lt;&lt; implementation &gt;&gt;</a:t>
            </a:r>
          </a:p>
          <a:p>
            <a:pPr lvl="0">
              <a:buClr>
                <a:srgbClr val="FFFFFF"/>
              </a:buClr>
            </a:pPr>
            <a:r>
              <a:rPr lang="en-GB" dirty="0">
                <a:solidFill>
                  <a:srgbClr val="FFFFFF"/>
                </a:solidFill>
              </a:rPr>
              <a:t>Example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buClr>
                <a:srgbClr val="000000"/>
              </a:buClr>
              <a:buSzPts val="1500"/>
              <a:buNone/>
            </a:pPr>
            <a:r>
              <a:rPr lang="it-IT" sz="1500" dirty="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it-IT" sz="1500" b="1" dirty="0" err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allSquared</a:t>
            </a:r>
            <a:r>
              <a:rPr lang="it-IT" sz="1500" b="1" dirty="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 = (</a:t>
            </a:r>
            <a:r>
              <a:rPr lang="it-IT" sz="1500" b="1" dirty="0" err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tables</a:t>
            </a:r>
            <a:r>
              <a:rPr lang="it-IT" sz="1500" b="1" dirty="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=&lt;-) =&gt;</a:t>
            </a:r>
            <a:endParaRPr lang="it-IT" sz="500" b="1" dirty="0">
              <a:solidFill>
                <a:schemeClr val="accent1"/>
              </a:solidFill>
            </a:endParaRPr>
          </a:p>
          <a:p>
            <a:pPr marL="0" lvl="0" indent="0">
              <a:lnSpc>
                <a:spcPct val="160000"/>
              </a:lnSpc>
              <a:spcBef>
                <a:spcPts val="0"/>
              </a:spcBef>
              <a:buClr>
                <a:srgbClr val="000000"/>
              </a:buClr>
              <a:buSzPts val="1500"/>
              <a:buNone/>
            </a:pPr>
            <a:r>
              <a:rPr lang="it-IT" sz="1500" b="1" dirty="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it-IT" sz="1500" b="1" dirty="0" err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tables</a:t>
            </a:r>
            <a:r>
              <a:rPr lang="it-IT" sz="1500" b="1" dirty="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 |&gt; </a:t>
            </a:r>
            <a:r>
              <a:rPr lang="it-IT" sz="1500" b="1" dirty="0" err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lang="it-IT" sz="1500" b="1" dirty="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it-IT" sz="1500" b="1" dirty="0" err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fn</a:t>
            </a:r>
            <a:r>
              <a:rPr lang="it-IT" sz="1500" b="1" dirty="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: (</a:t>
            </a:r>
            <a:r>
              <a:rPr lang="it-IT" sz="1500" b="1" dirty="0" err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lang="it-IT" sz="1500" b="1" dirty="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) =&gt; </a:t>
            </a:r>
            <a:r>
              <a:rPr lang="it-IT" sz="1500" b="1" dirty="0" err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squared</a:t>
            </a:r>
            <a:r>
              <a:rPr lang="it-IT" sz="1500" b="1" dirty="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it-IT" sz="1500" b="1" dirty="0" err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lang="it-IT" sz="1500" b="1" dirty="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._</a:t>
            </a:r>
            <a:r>
              <a:rPr lang="it-IT" sz="1500" b="1" dirty="0" err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value</a:t>
            </a:r>
            <a:r>
              <a:rPr lang="it-IT" sz="1500" b="1" dirty="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))</a:t>
            </a:r>
            <a:endParaRPr lang="it-IT" sz="15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>
              <a:lnSpc>
                <a:spcPct val="160000"/>
              </a:lnSpc>
              <a:spcBef>
                <a:spcPts val="0"/>
              </a:spcBef>
              <a:buClr>
                <a:srgbClr val="000000"/>
              </a:buClr>
              <a:buSzPts val="1500"/>
              <a:buNone/>
            </a:pPr>
            <a:r>
              <a:rPr lang="it-IT" sz="15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	from(</a:t>
            </a:r>
            <a:r>
              <a:rPr lang="it-IT" sz="1500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bucket</a:t>
            </a:r>
            <a:r>
              <a:rPr lang="it-IT" sz="15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:"</a:t>
            </a:r>
            <a:r>
              <a:rPr lang="it-IT" sz="1500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foo</a:t>
            </a:r>
            <a:r>
              <a:rPr lang="it-IT" sz="15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")</a:t>
            </a:r>
            <a:endParaRPr lang="it-IT" sz="500" dirty="0">
              <a:solidFill>
                <a:schemeClr val="bg1"/>
              </a:solidFill>
            </a:endParaRPr>
          </a:p>
          <a:p>
            <a:pPr marL="0" lvl="0" indent="0">
              <a:lnSpc>
                <a:spcPct val="160000"/>
              </a:lnSpc>
              <a:spcBef>
                <a:spcPts val="0"/>
              </a:spcBef>
              <a:buClr>
                <a:srgbClr val="000000"/>
              </a:buClr>
              <a:buSzPts val="1500"/>
              <a:buNone/>
            </a:pPr>
            <a:r>
              <a:rPr lang="it-IT" sz="15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		|&gt; </a:t>
            </a:r>
            <a:r>
              <a:rPr lang="it-IT" sz="1500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range</a:t>
            </a:r>
            <a:r>
              <a:rPr lang="it-IT" sz="15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(start: -1h)</a:t>
            </a:r>
            <a:endParaRPr lang="it-IT" sz="500" dirty="0">
              <a:solidFill>
                <a:schemeClr val="bg1"/>
              </a:solidFill>
            </a:endParaRPr>
          </a:p>
          <a:p>
            <a:pPr marL="0" lvl="0" indent="0">
              <a:lnSpc>
                <a:spcPct val="160000"/>
              </a:lnSpc>
              <a:spcBef>
                <a:spcPts val="0"/>
              </a:spcBef>
              <a:buClr>
                <a:srgbClr val="000000"/>
              </a:buClr>
              <a:buSzPts val="1500"/>
              <a:buNone/>
            </a:pPr>
            <a:r>
              <a:rPr lang="it-IT" sz="15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		|&gt; </a:t>
            </a:r>
            <a:r>
              <a:rPr lang="it-IT" sz="1500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filter</a:t>
            </a:r>
            <a:r>
              <a:rPr lang="it-IT" sz="15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it-IT" sz="1500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fn</a:t>
            </a:r>
            <a:r>
              <a:rPr lang="it-IT" sz="15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: (</a:t>
            </a:r>
            <a:r>
              <a:rPr lang="it-IT" sz="1500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lang="it-IT" sz="15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) =&gt; </a:t>
            </a:r>
            <a:r>
              <a:rPr lang="it-IT" sz="1500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lang="it-IT" sz="15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._</a:t>
            </a:r>
            <a:r>
              <a:rPr lang="it-IT" sz="1500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measurement</a:t>
            </a:r>
            <a:r>
              <a:rPr lang="it-IT" sz="15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 == "</a:t>
            </a:r>
            <a:r>
              <a:rPr lang="it-IT" sz="1500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samples</a:t>
            </a:r>
            <a:r>
              <a:rPr lang="it-IT" sz="15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")</a:t>
            </a:r>
            <a:endParaRPr lang="it-IT" sz="500" dirty="0">
              <a:solidFill>
                <a:schemeClr val="bg1"/>
              </a:solidFill>
            </a:endParaRPr>
          </a:p>
          <a:p>
            <a:pPr marL="0" lvl="0" indent="0">
              <a:lnSpc>
                <a:spcPct val="160000"/>
              </a:lnSpc>
              <a:spcBef>
                <a:spcPts val="0"/>
              </a:spcBef>
              <a:buClr>
                <a:srgbClr val="000000"/>
              </a:buClr>
              <a:buSzPts val="1500"/>
              <a:buNone/>
            </a:pPr>
            <a:r>
              <a:rPr lang="it-IT" sz="15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		|&gt; </a:t>
            </a:r>
            <a:r>
              <a:rPr lang="it-IT" sz="1500" b="1" dirty="0" err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allSquared</a:t>
            </a:r>
            <a:r>
              <a:rPr lang="it-IT" sz="1500" b="1" dirty="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endParaRPr lang="it-IT" sz="500" b="1" dirty="0">
              <a:solidFill>
                <a:schemeClr val="accent1"/>
              </a:solidFill>
            </a:endParaRPr>
          </a:p>
          <a:p>
            <a:pPr marL="0" lvl="0" indent="0">
              <a:lnSpc>
                <a:spcPct val="160000"/>
              </a:lnSpc>
              <a:spcBef>
                <a:spcPts val="0"/>
              </a:spcBef>
              <a:buClr>
                <a:srgbClr val="000000"/>
              </a:buClr>
              <a:buSzPts val="1500"/>
              <a:buNone/>
            </a:pPr>
            <a:r>
              <a:rPr lang="it-IT" sz="15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		|&gt; </a:t>
            </a:r>
            <a:r>
              <a:rPr lang="it-IT" sz="1500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filter</a:t>
            </a:r>
            <a:r>
              <a:rPr lang="it-IT" sz="15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it-IT" sz="1500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fn</a:t>
            </a:r>
            <a:r>
              <a:rPr lang="it-IT" sz="15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: (</a:t>
            </a:r>
            <a:r>
              <a:rPr lang="it-IT" sz="1500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lang="it-IT" sz="15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) =&gt; </a:t>
            </a:r>
            <a:r>
              <a:rPr lang="it-IT" sz="1500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lang="it-IT" sz="15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._</a:t>
            </a:r>
            <a:r>
              <a:rPr lang="it-IT" sz="1500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value</a:t>
            </a:r>
            <a:r>
              <a:rPr lang="it-IT" sz="15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 &gt; 23.2)</a:t>
            </a:r>
            <a:endParaRPr lang="it-IT" sz="500" dirty="0">
              <a:solidFill>
                <a:schemeClr val="bg1"/>
              </a:solidFill>
            </a:endParaRPr>
          </a:p>
          <a:p>
            <a:pPr lvl="1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F8D2E8-A0F7-214B-99DD-56FB29D24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E. Della Valle, M. </a:t>
            </a:r>
            <a:r>
              <a:rPr lang="en-GB" dirty="0" err="1"/>
              <a:t>Balduini</a:t>
            </a:r>
            <a:r>
              <a:rPr lang="en-GB" dirty="0"/>
              <a:t>, &amp; R. </a:t>
            </a:r>
            <a:r>
              <a:rPr lang="en-GB" dirty="0" err="1"/>
              <a:t>Tommasini</a:t>
            </a:r>
            <a:r>
              <a:rPr lang="en-GB" dirty="0"/>
              <a:t> - Influx Days - Virtual - 2020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64EAA4-C254-9342-9527-2B2A86678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EDDC-E38A-944F-B9CB-B0C6554768E0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61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F66A-C5C7-DA45-8F4A-5C91192A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Here we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C4F08-BBDA-9A46-8E24-445DAAA9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541" y="1244339"/>
            <a:ext cx="8542236" cy="3391161"/>
          </a:xfrm>
        </p:spPr>
        <p:txBody>
          <a:bodyPr>
            <a:normAutofit fontScale="77500" lnSpcReduction="20000"/>
          </a:bodyPr>
          <a:lstStyle/>
          <a:p>
            <a:pPr marL="95250" indent="0">
              <a:buNone/>
            </a:pPr>
            <a:r>
              <a:rPr lang="en-GB" dirty="0">
                <a:latin typeface="Courier" pitchFamily="2" charset="0"/>
              </a:rPr>
              <a:t>temp = from(bucket: "training")</a:t>
            </a:r>
          </a:p>
          <a:p>
            <a:pPr marL="95250" indent="0">
              <a:buNone/>
            </a:pPr>
            <a:r>
              <a:rPr lang="en-GB" dirty="0">
                <a:latin typeface="Courier" pitchFamily="2" charset="0"/>
              </a:rPr>
              <a:t>  |&gt; range(start: 2020-01-01T00:00:00Z, stop: 2020-01-01T00:05:00Z)</a:t>
            </a:r>
          </a:p>
          <a:p>
            <a:pPr marL="95250" indent="0">
              <a:buNone/>
            </a:pPr>
            <a:r>
              <a:rPr lang="en-GB" dirty="0">
                <a:latin typeface="Courier" pitchFamily="2" charset="0"/>
              </a:rPr>
              <a:t>  |&gt; filter(</a:t>
            </a:r>
            <a:r>
              <a:rPr lang="en-GB" dirty="0" err="1">
                <a:latin typeface="Courier" pitchFamily="2" charset="0"/>
              </a:rPr>
              <a:t>fn</a:t>
            </a:r>
            <a:r>
              <a:rPr lang="en-GB" dirty="0">
                <a:latin typeface="Courier" pitchFamily="2" charset="0"/>
              </a:rPr>
              <a:t>: (r) =&gt; </a:t>
            </a:r>
            <a:r>
              <a:rPr lang="en-GB" dirty="0" err="1">
                <a:latin typeface="Courier" pitchFamily="2" charset="0"/>
              </a:rPr>
              <a:t>r._measurement</a:t>
            </a:r>
            <a:r>
              <a:rPr lang="en-GB" dirty="0">
                <a:latin typeface="Courier" pitchFamily="2" charset="0"/>
              </a:rPr>
              <a:t> == "</a:t>
            </a:r>
            <a:r>
              <a:rPr lang="en-GB" dirty="0" err="1">
                <a:latin typeface="Courier" pitchFamily="2" charset="0"/>
              </a:rPr>
              <a:t>iot</a:t>
            </a:r>
            <a:r>
              <a:rPr lang="en-GB" dirty="0">
                <a:latin typeface="Courier" pitchFamily="2" charset="0"/>
              </a:rPr>
              <a:t>-oven")</a:t>
            </a:r>
          </a:p>
          <a:p>
            <a:pPr marL="95250" indent="0">
              <a:buNone/>
            </a:pPr>
            <a:r>
              <a:rPr lang="en-GB" dirty="0">
                <a:latin typeface="Courier" pitchFamily="2" charset="0"/>
              </a:rPr>
              <a:t>  |&gt; filter(</a:t>
            </a:r>
            <a:r>
              <a:rPr lang="en-GB" dirty="0" err="1">
                <a:latin typeface="Courier" pitchFamily="2" charset="0"/>
              </a:rPr>
              <a:t>fn</a:t>
            </a:r>
            <a:r>
              <a:rPr lang="en-GB" dirty="0">
                <a:latin typeface="Courier" pitchFamily="2" charset="0"/>
              </a:rPr>
              <a:t>: (r) =&gt; </a:t>
            </a:r>
            <a:r>
              <a:rPr lang="en-GB" dirty="0" err="1">
                <a:latin typeface="Courier" pitchFamily="2" charset="0"/>
              </a:rPr>
              <a:t>r._field</a:t>
            </a:r>
            <a:r>
              <a:rPr lang="en-GB" dirty="0">
                <a:latin typeface="Courier" pitchFamily="2" charset="0"/>
              </a:rPr>
              <a:t> == "temperature")</a:t>
            </a:r>
          </a:p>
          <a:p>
            <a:pPr marL="95250" indent="0">
              <a:buNone/>
            </a:pPr>
            <a:r>
              <a:rPr lang="en-GB" dirty="0">
                <a:latin typeface="Courier" pitchFamily="2" charset="0"/>
              </a:rPr>
              <a:t>tempS1 = temp |&gt; filter(</a:t>
            </a:r>
            <a:r>
              <a:rPr lang="en-GB" dirty="0" err="1">
                <a:latin typeface="Courier" pitchFamily="2" charset="0"/>
              </a:rPr>
              <a:t>fn</a:t>
            </a:r>
            <a:r>
              <a:rPr lang="en-GB" dirty="0">
                <a:latin typeface="Courier" pitchFamily="2" charset="0"/>
              </a:rPr>
              <a:t>: (r) =&gt; </a:t>
            </a:r>
            <a:r>
              <a:rPr lang="en-GB" dirty="0" err="1">
                <a:latin typeface="Courier" pitchFamily="2" charset="0"/>
              </a:rPr>
              <a:t>r.sensor</a:t>
            </a:r>
            <a:r>
              <a:rPr lang="en-GB" dirty="0">
                <a:latin typeface="Courier" pitchFamily="2" charset="0"/>
              </a:rPr>
              <a:t> == "S1")</a:t>
            </a:r>
          </a:p>
          <a:p>
            <a:pPr marL="95250" indent="0">
              <a:buNone/>
            </a:pPr>
            <a:r>
              <a:rPr lang="en-GB" dirty="0">
                <a:latin typeface="Courier" pitchFamily="2" charset="0"/>
              </a:rPr>
              <a:t>tempS2 = temp |&gt; filter(</a:t>
            </a:r>
            <a:r>
              <a:rPr lang="en-GB" dirty="0" err="1">
                <a:latin typeface="Courier" pitchFamily="2" charset="0"/>
              </a:rPr>
              <a:t>fn</a:t>
            </a:r>
            <a:r>
              <a:rPr lang="en-GB" dirty="0">
                <a:latin typeface="Courier" pitchFamily="2" charset="0"/>
              </a:rPr>
              <a:t>: (r) =&gt; </a:t>
            </a:r>
            <a:r>
              <a:rPr lang="en-GB" dirty="0" err="1">
                <a:latin typeface="Courier" pitchFamily="2" charset="0"/>
              </a:rPr>
              <a:t>r.sensor</a:t>
            </a:r>
            <a:r>
              <a:rPr lang="en-GB" dirty="0">
                <a:latin typeface="Courier" pitchFamily="2" charset="0"/>
              </a:rPr>
              <a:t> == "S2")</a:t>
            </a:r>
          </a:p>
          <a:p>
            <a:pPr marL="95250" indent="0">
              <a:buNone/>
            </a:pPr>
            <a:r>
              <a:rPr lang="en-GB" dirty="0">
                <a:latin typeface="Courier" pitchFamily="2" charset="0"/>
              </a:rPr>
              <a:t>              |&gt; </a:t>
            </a:r>
            <a:r>
              <a:rPr lang="en-GB" b="1" dirty="0" err="1">
                <a:solidFill>
                  <a:schemeClr val="accent1"/>
                </a:solidFill>
                <a:latin typeface="Courier" pitchFamily="2" charset="0"/>
              </a:rPr>
              <a:t>timeShift</a:t>
            </a:r>
            <a:r>
              <a:rPr lang="en-GB" b="1" dirty="0">
                <a:solidFill>
                  <a:schemeClr val="accent1"/>
                </a:solidFill>
                <a:latin typeface="Courier" pitchFamily="2" charset="0"/>
              </a:rPr>
              <a:t>(duration: 15s, columns: ["_time"] )</a:t>
            </a:r>
          </a:p>
          <a:p>
            <a:pPr marL="95250" indent="0">
              <a:buNone/>
            </a:pPr>
            <a:endParaRPr lang="en-GB" dirty="0">
              <a:latin typeface="Courier" pitchFamily="2" charset="0"/>
            </a:endParaRPr>
          </a:p>
          <a:p>
            <a:pPr marL="95250" indent="0">
              <a:buNone/>
            </a:pPr>
            <a:r>
              <a:rPr lang="en-GB" dirty="0">
                <a:latin typeface="Courier" pitchFamily="2" charset="0"/>
              </a:rPr>
              <a:t>join = join(  tables: {s1:tempS1, s2: tempS2},  on: ["_time"] ) </a:t>
            </a:r>
            <a:endParaRPr lang="en-GB" b="1" dirty="0">
              <a:solidFill>
                <a:schemeClr val="accent5"/>
              </a:solidFill>
              <a:latin typeface="Courier" pitchFamily="2" charset="0"/>
            </a:endParaRPr>
          </a:p>
          <a:p>
            <a:pPr marL="95250" indent="0">
              <a:buNone/>
            </a:pPr>
            <a:r>
              <a:rPr lang="en-GB" dirty="0">
                <a:latin typeface="Courier" pitchFamily="2" charset="0"/>
              </a:rPr>
              <a:t>join |&gt; map(</a:t>
            </a:r>
            <a:r>
              <a:rPr lang="en-GB" dirty="0" err="1">
                <a:latin typeface="Courier" pitchFamily="2" charset="0"/>
              </a:rPr>
              <a:t>fn</a:t>
            </a:r>
            <a:r>
              <a:rPr lang="en-GB" dirty="0">
                <a:latin typeface="Courier" pitchFamily="2" charset="0"/>
              </a:rPr>
              <a:t>: (r) =&gt; ({ _time: </a:t>
            </a:r>
            <a:r>
              <a:rPr lang="en-GB" dirty="0" err="1">
                <a:latin typeface="Courier" pitchFamily="2" charset="0"/>
              </a:rPr>
              <a:t>r._time</a:t>
            </a:r>
            <a:r>
              <a:rPr lang="en-GB" dirty="0">
                <a:latin typeface="Courier" pitchFamily="2" charset="0"/>
              </a:rPr>
              <a:t>,</a:t>
            </a:r>
          </a:p>
          <a:p>
            <a:pPr marL="95250" indent="0">
              <a:buNone/>
            </a:pPr>
            <a:r>
              <a:rPr lang="en-GB" dirty="0">
                <a:latin typeface="Courier" pitchFamily="2" charset="0"/>
              </a:rPr>
              <a:t>                          _value: r._value_s1 - r._value_s2 }))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5DB5FD-E691-0943-8AAF-7D54F7852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E. Della Valle, M. </a:t>
            </a:r>
            <a:r>
              <a:rPr lang="en-GB" dirty="0" err="1"/>
              <a:t>Balduini</a:t>
            </a:r>
            <a:r>
              <a:rPr lang="en-GB" dirty="0"/>
              <a:t>, &amp; R. </a:t>
            </a:r>
            <a:r>
              <a:rPr lang="en-GB" dirty="0" err="1"/>
              <a:t>Tommasini</a:t>
            </a:r>
            <a:r>
              <a:rPr lang="en-GB" dirty="0"/>
              <a:t> - Influx Days - Virtual - 2020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ACA2F-C166-234C-8613-2598DF9F2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EDDC-E38A-944F-B9CB-B0C6554768E0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56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F66A-C5C7-DA45-8F4A-5C91192A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Here we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C4F08-BBDA-9A46-8E24-445DAAA9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541" y="1244339"/>
            <a:ext cx="8542236" cy="3391161"/>
          </a:xfrm>
        </p:spPr>
        <p:txBody>
          <a:bodyPr>
            <a:normAutofit fontScale="77500" lnSpcReduction="20000"/>
          </a:bodyPr>
          <a:lstStyle/>
          <a:p>
            <a:pPr marL="95250" indent="0">
              <a:buNone/>
            </a:pPr>
            <a:r>
              <a:rPr lang="en-GB" dirty="0">
                <a:latin typeface="Courier" pitchFamily="2" charset="0"/>
              </a:rPr>
              <a:t>temp = from(bucket: "training")</a:t>
            </a:r>
          </a:p>
          <a:p>
            <a:pPr marL="95250" indent="0">
              <a:buNone/>
            </a:pPr>
            <a:r>
              <a:rPr lang="en-GB" dirty="0">
                <a:latin typeface="Courier" pitchFamily="2" charset="0"/>
              </a:rPr>
              <a:t>  |&gt; range(start: 2020-04-30T10:00:00Z, stop: 2020-04-30T10:05:00Z)</a:t>
            </a:r>
          </a:p>
          <a:p>
            <a:pPr marL="95250" indent="0">
              <a:buNone/>
            </a:pPr>
            <a:r>
              <a:rPr lang="en-GB" dirty="0">
                <a:latin typeface="Courier" pitchFamily="2" charset="0"/>
              </a:rPr>
              <a:t>  |&gt; filter(</a:t>
            </a:r>
            <a:r>
              <a:rPr lang="en-GB" dirty="0" err="1">
                <a:latin typeface="Courier" pitchFamily="2" charset="0"/>
              </a:rPr>
              <a:t>fn</a:t>
            </a:r>
            <a:r>
              <a:rPr lang="en-GB" dirty="0">
                <a:latin typeface="Courier" pitchFamily="2" charset="0"/>
              </a:rPr>
              <a:t>: (r) =&gt; </a:t>
            </a:r>
            <a:r>
              <a:rPr lang="en-GB" dirty="0" err="1">
                <a:latin typeface="Courier" pitchFamily="2" charset="0"/>
              </a:rPr>
              <a:t>r._measurement</a:t>
            </a:r>
            <a:r>
              <a:rPr lang="en-GB" dirty="0">
                <a:latin typeface="Courier" pitchFamily="2" charset="0"/>
              </a:rPr>
              <a:t> == "</a:t>
            </a:r>
            <a:r>
              <a:rPr lang="en-GB" dirty="0" err="1">
                <a:latin typeface="Courier" pitchFamily="2" charset="0"/>
              </a:rPr>
              <a:t>iot</a:t>
            </a:r>
            <a:r>
              <a:rPr lang="en-GB" dirty="0">
                <a:latin typeface="Courier" pitchFamily="2" charset="0"/>
              </a:rPr>
              <a:t>-oven")</a:t>
            </a:r>
          </a:p>
          <a:p>
            <a:pPr marL="95250" indent="0">
              <a:buNone/>
            </a:pPr>
            <a:r>
              <a:rPr lang="en-GB" dirty="0">
                <a:latin typeface="Courier" pitchFamily="2" charset="0"/>
              </a:rPr>
              <a:t>  |&gt; filter(</a:t>
            </a:r>
            <a:r>
              <a:rPr lang="en-GB" dirty="0" err="1">
                <a:latin typeface="Courier" pitchFamily="2" charset="0"/>
              </a:rPr>
              <a:t>fn</a:t>
            </a:r>
            <a:r>
              <a:rPr lang="en-GB" dirty="0">
                <a:latin typeface="Courier" pitchFamily="2" charset="0"/>
              </a:rPr>
              <a:t>: (r) =&gt; </a:t>
            </a:r>
            <a:r>
              <a:rPr lang="en-GB" dirty="0" err="1">
                <a:latin typeface="Courier" pitchFamily="2" charset="0"/>
              </a:rPr>
              <a:t>r._field</a:t>
            </a:r>
            <a:r>
              <a:rPr lang="en-GB" dirty="0">
                <a:latin typeface="Courier" pitchFamily="2" charset="0"/>
              </a:rPr>
              <a:t> == "temperature")</a:t>
            </a:r>
          </a:p>
          <a:p>
            <a:pPr marL="95250" indent="0">
              <a:buNone/>
            </a:pPr>
            <a:r>
              <a:rPr lang="en-GB" dirty="0">
                <a:latin typeface="Courier" pitchFamily="2" charset="0"/>
              </a:rPr>
              <a:t>tempS1 = temp |&gt; filter(</a:t>
            </a:r>
            <a:r>
              <a:rPr lang="en-GB" dirty="0" err="1">
                <a:latin typeface="Courier" pitchFamily="2" charset="0"/>
              </a:rPr>
              <a:t>fn</a:t>
            </a:r>
            <a:r>
              <a:rPr lang="en-GB" dirty="0">
                <a:latin typeface="Courier" pitchFamily="2" charset="0"/>
              </a:rPr>
              <a:t>: (r) =&gt; </a:t>
            </a:r>
            <a:r>
              <a:rPr lang="en-GB" dirty="0" err="1">
                <a:latin typeface="Courier" pitchFamily="2" charset="0"/>
              </a:rPr>
              <a:t>r.sensor</a:t>
            </a:r>
            <a:r>
              <a:rPr lang="en-GB" dirty="0">
                <a:latin typeface="Courier" pitchFamily="2" charset="0"/>
              </a:rPr>
              <a:t> == "S1")</a:t>
            </a:r>
          </a:p>
          <a:p>
            <a:pPr marL="95250" indent="0">
              <a:buNone/>
            </a:pPr>
            <a:r>
              <a:rPr lang="en-GB" dirty="0">
                <a:latin typeface="Courier" pitchFamily="2" charset="0"/>
              </a:rPr>
              <a:t>              |&gt; </a:t>
            </a:r>
            <a:r>
              <a:rPr lang="en-GB" dirty="0" err="1">
                <a:solidFill>
                  <a:schemeClr val="accent1"/>
                </a:solidFill>
                <a:latin typeface="Courier" pitchFamily="2" charset="0"/>
              </a:rPr>
              <a:t>aggregate</a:t>
            </a:r>
            <a:r>
              <a:rPr lang="en-GB" dirty="0" err="1">
                <a:solidFill>
                  <a:schemeClr val="accent4"/>
                </a:solidFill>
                <a:latin typeface="Courier" pitchFamily="2" charset="0"/>
              </a:rPr>
              <a:t>Window</a:t>
            </a:r>
            <a:r>
              <a:rPr lang="en-GB" dirty="0">
                <a:solidFill>
                  <a:schemeClr val="accent4"/>
                </a:solidFill>
                <a:latin typeface="Courier" pitchFamily="2" charset="0"/>
              </a:rPr>
              <a:t>(every: 60s, </a:t>
            </a:r>
            <a:r>
              <a:rPr lang="en-GB" dirty="0" err="1">
                <a:solidFill>
                  <a:schemeClr val="accent1"/>
                </a:solidFill>
                <a:latin typeface="Courier" pitchFamily="2" charset="0"/>
              </a:rPr>
              <a:t>fn</a:t>
            </a: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: mean</a:t>
            </a:r>
            <a:r>
              <a:rPr lang="en-GB" dirty="0">
                <a:solidFill>
                  <a:schemeClr val="accent4"/>
                </a:solidFill>
                <a:latin typeface="Courier" pitchFamily="2" charset="0"/>
              </a:rPr>
              <a:t>)</a:t>
            </a:r>
            <a:endParaRPr lang="en-GB" dirty="0">
              <a:latin typeface="Courier" pitchFamily="2" charset="0"/>
            </a:endParaRPr>
          </a:p>
          <a:p>
            <a:pPr marL="95250" indent="0">
              <a:buNone/>
            </a:pPr>
            <a:r>
              <a:rPr lang="en-GB" dirty="0">
                <a:latin typeface="Courier" pitchFamily="2" charset="0"/>
              </a:rPr>
              <a:t>tempS2 = temp |&gt; filter(</a:t>
            </a:r>
            <a:r>
              <a:rPr lang="en-GB" dirty="0" err="1">
                <a:latin typeface="Courier" pitchFamily="2" charset="0"/>
              </a:rPr>
              <a:t>fn</a:t>
            </a:r>
            <a:r>
              <a:rPr lang="en-GB" dirty="0">
                <a:latin typeface="Courier" pitchFamily="2" charset="0"/>
              </a:rPr>
              <a:t>: (r) =&gt; </a:t>
            </a:r>
            <a:r>
              <a:rPr lang="en-GB" dirty="0" err="1">
                <a:latin typeface="Courier" pitchFamily="2" charset="0"/>
              </a:rPr>
              <a:t>r.sensor</a:t>
            </a:r>
            <a:r>
              <a:rPr lang="en-GB" dirty="0">
                <a:latin typeface="Courier" pitchFamily="2" charset="0"/>
              </a:rPr>
              <a:t> == "S2")</a:t>
            </a:r>
          </a:p>
          <a:p>
            <a:pPr marL="95250" indent="0">
              <a:buNone/>
            </a:pPr>
            <a:r>
              <a:rPr lang="en-GB" dirty="0">
                <a:latin typeface="Courier" pitchFamily="2" charset="0"/>
              </a:rPr>
              <a:t>              |&gt; </a:t>
            </a:r>
            <a:r>
              <a:rPr lang="en-GB" dirty="0" err="1">
                <a:solidFill>
                  <a:schemeClr val="accent1"/>
                </a:solidFill>
                <a:latin typeface="Courier" pitchFamily="2" charset="0"/>
              </a:rPr>
              <a:t>aggregate</a:t>
            </a:r>
            <a:r>
              <a:rPr lang="en-GB" dirty="0" err="1">
                <a:solidFill>
                  <a:schemeClr val="accent4"/>
                </a:solidFill>
                <a:latin typeface="Courier" pitchFamily="2" charset="0"/>
              </a:rPr>
              <a:t>Window</a:t>
            </a:r>
            <a:r>
              <a:rPr lang="en-GB" dirty="0">
                <a:solidFill>
                  <a:schemeClr val="accent4"/>
                </a:solidFill>
                <a:latin typeface="Courier" pitchFamily="2" charset="0"/>
              </a:rPr>
              <a:t>(every: 60s, </a:t>
            </a:r>
            <a:r>
              <a:rPr lang="en-GB" dirty="0" err="1">
                <a:solidFill>
                  <a:schemeClr val="accent1"/>
                </a:solidFill>
                <a:latin typeface="Courier" pitchFamily="2" charset="0"/>
              </a:rPr>
              <a:t>fn</a:t>
            </a:r>
            <a:r>
              <a:rPr lang="en-GB" dirty="0">
                <a:solidFill>
                  <a:schemeClr val="accent1"/>
                </a:solidFill>
                <a:latin typeface="Courier" pitchFamily="2" charset="0"/>
              </a:rPr>
              <a:t>: mean</a:t>
            </a:r>
            <a:r>
              <a:rPr lang="en-GB" dirty="0">
                <a:solidFill>
                  <a:schemeClr val="accent4"/>
                </a:solidFill>
                <a:latin typeface="Courier" pitchFamily="2" charset="0"/>
              </a:rPr>
              <a:t>)</a:t>
            </a:r>
            <a:endParaRPr lang="en-GB" dirty="0">
              <a:latin typeface="Courier" pitchFamily="2" charset="0"/>
            </a:endParaRPr>
          </a:p>
          <a:p>
            <a:pPr marL="95250" indent="0">
              <a:buNone/>
            </a:pPr>
            <a:r>
              <a:rPr lang="en-GB" dirty="0">
                <a:latin typeface="Courier" pitchFamily="2" charset="0"/>
              </a:rPr>
              <a:t>join = join(  tables: {s1:tempS1, s2: tempS2},  on: ["_time"] ) </a:t>
            </a:r>
            <a:endParaRPr lang="en-GB" b="1" dirty="0">
              <a:solidFill>
                <a:schemeClr val="accent5"/>
              </a:solidFill>
              <a:latin typeface="Courier" pitchFamily="2" charset="0"/>
            </a:endParaRPr>
          </a:p>
          <a:p>
            <a:pPr marL="95250" indent="0">
              <a:buNone/>
            </a:pPr>
            <a:r>
              <a:rPr lang="en-GB" dirty="0">
                <a:latin typeface="Courier" pitchFamily="2" charset="0"/>
              </a:rPr>
              <a:t>join |&gt; map(</a:t>
            </a:r>
            <a:r>
              <a:rPr lang="en-GB" dirty="0" err="1">
                <a:latin typeface="Courier" pitchFamily="2" charset="0"/>
              </a:rPr>
              <a:t>fn</a:t>
            </a:r>
            <a:r>
              <a:rPr lang="en-GB" dirty="0">
                <a:latin typeface="Courier" pitchFamily="2" charset="0"/>
              </a:rPr>
              <a:t>: (r) =&gt; ({ _time: </a:t>
            </a:r>
            <a:r>
              <a:rPr lang="en-GB" dirty="0" err="1">
                <a:latin typeface="Courier" pitchFamily="2" charset="0"/>
              </a:rPr>
              <a:t>r._time</a:t>
            </a:r>
            <a:r>
              <a:rPr lang="en-GB" dirty="0">
                <a:latin typeface="Courier" pitchFamily="2" charset="0"/>
              </a:rPr>
              <a:t>,</a:t>
            </a:r>
          </a:p>
          <a:p>
            <a:pPr marL="95250" indent="0">
              <a:buNone/>
            </a:pPr>
            <a:r>
              <a:rPr lang="en-GB" dirty="0">
                <a:latin typeface="Courier" pitchFamily="2" charset="0"/>
              </a:rPr>
              <a:t>                          _value: r._value_s1 - r._value_s2 }))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5DB5FD-E691-0943-8AAF-7D54F7852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E. Della Valle, M. </a:t>
            </a:r>
            <a:r>
              <a:rPr lang="en-GB" dirty="0" err="1"/>
              <a:t>Balduini</a:t>
            </a:r>
            <a:r>
              <a:rPr lang="en-GB" dirty="0"/>
              <a:t>, &amp; R. </a:t>
            </a:r>
            <a:r>
              <a:rPr lang="en-GB" dirty="0" err="1"/>
              <a:t>Tommasini</a:t>
            </a:r>
            <a:r>
              <a:rPr lang="en-GB" dirty="0"/>
              <a:t> - Influx Days - Virtual - 2020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ACA2F-C166-234C-8613-2598DF9F2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EDDC-E38A-944F-B9CB-B0C6554768E0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08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FD04-8FDC-8341-9787-A0877180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bucket to tables</a:t>
            </a:r>
          </a:p>
        </p:txBody>
      </p:sp>
      <p:sp>
        <p:nvSpPr>
          <p:cNvPr id="4" name="Google Shape;327;p56">
            <a:extLst>
              <a:ext uri="{FF2B5EF4-FFF2-40B4-BE49-F238E27FC236}">
                <a16:creationId xmlns:a16="http://schemas.microsoft.com/office/drawing/2014/main" id="{3ABEB3CD-E30E-3445-B95F-BF0369A2C7C2}"/>
              </a:ext>
            </a:extLst>
          </p:cNvPr>
          <p:cNvSpPr/>
          <p:nvPr/>
        </p:nvSpPr>
        <p:spPr>
          <a:xfrm>
            <a:off x="4115316" y="3377046"/>
            <a:ext cx="1061572" cy="121976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24;p56">
            <a:extLst>
              <a:ext uri="{FF2B5EF4-FFF2-40B4-BE49-F238E27FC236}">
                <a16:creationId xmlns:a16="http://schemas.microsoft.com/office/drawing/2014/main" id="{5EBD003A-CE99-1547-A38D-A81A7E81343F}"/>
              </a:ext>
            </a:extLst>
          </p:cNvPr>
          <p:cNvSpPr/>
          <p:nvPr/>
        </p:nvSpPr>
        <p:spPr>
          <a:xfrm>
            <a:off x="1824678" y="3373987"/>
            <a:ext cx="1061572" cy="121976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25;p56">
            <a:extLst>
              <a:ext uri="{FF2B5EF4-FFF2-40B4-BE49-F238E27FC236}">
                <a16:creationId xmlns:a16="http://schemas.microsoft.com/office/drawing/2014/main" id="{FAA90163-C94D-5548-9250-C87ECB4700E2}"/>
              </a:ext>
            </a:extLst>
          </p:cNvPr>
          <p:cNvSpPr/>
          <p:nvPr/>
        </p:nvSpPr>
        <p:spPr>
          <a:xfrm>
            <a:off x="5280546" y="3370671"/>
            <a:ext cx="1061572" cy="121976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28;p56">
            <a:extLst>
              <a:ext uri="{FF2B5EF4-FFF2-40B4-BE49-F238E27FC236}">
                <a16:creationId xmlns:a16="http://schemas.microsoft.com/office/drawing/2014/main" id="{2DC0D9D4-893E-0A49-83E9-398D84490754}"/>
              </a:ext>
            </a:extLst>
          </p:cNvPr>
          <p:cNvSpPr txBox="1"/>
          <p:nvPr/>
        </p:nvSpPr>
        <p:spPr>
          <a:xfrm>
            <a:off x="1958888" y="3739040"/>
            <a:ext cx="830024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14…0</a:t>
            </a:r>
            <a:endParaRPr sz="1200" dirty="0"/>
          </a:p>
        </p:txBody>
      </p:sp>
      <p:sp>
        <p:nvSpPr>
          <p:cNvPr id="10" name="Google Shape;329;p56">
            <a:extLst>
              <a:ext uri="{FF2B5EF4-FFF2-40B4-BE49-F238E27FC236}">
                <a16:creationId xmlns:a16="http://schemas.microsoft.com/office/drawing/2014/main" id="{D2ED5F35-C95C-E84B-AD91-40A2B8D764D2}"/>
              </a:ext>
            </a:extLst>
          </p:cNvPr>
          <p:cNvSpPr txBox="1"/>
          <p:nvPr/>
        </p:nvSpPr>
        <p:spPr>
          <a:xfrm>
            <a:off x="4236651" y="3739040"/>
            <a:ext cx="830024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1200" dirty="0" err="1"/>
              <a:t>serverA</a:t>
            </a:r>
            <a:endParaRPr sz="1200" dirty="0"/>
          </a:p>
        </p:txBody>
      </p:sp>
      <p:sp>
        <p:nvSpPr>
          <p:cNvPr id="12" name="Google Shape;331;p56">
            <a:extLst>
              <a:ext uri="{FF2B5EF4-FFF2-40B4-BE49-F238E27FC236}">
                <a16:creationId xmlns:a16="http://schemas.microsoft.com/office/drawing/2014/main" id="{198B8CE5-5A81-D540-B24C-1274DE683545}"/>
              </a:ext>
            </a:extLst>
          </p:cNvPr>
          <p:cNvSpPr txBox="1"/>
          <p:nvPr/>
        </p:nvSpPr>
        <p:spPr>
          <a:xfrm>
            <a:off x="5418230" y="3748718"/>
            <a:ext cx="830024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1667</a:t>
            </a:r>
            <a:endParaRPr sz="1200" dirty="0"/>
          </a:p>
        </p:txBody>
      </p:sp>
      <p:sp>
        <p:nvSpPr>
          <p:cNvPr id="13" name="Google Shape;332;p56">
            <a:extLst>
              <a:ext uri="{FF2B5EF4-FFF2-40B4-BE49-F238E27FC236}">
                <a16:creationId xmlns:a16="http://schemas.microsoft.com/office/drawing/2014/main" id="{C0BFC6F5-999A-9646-B4F3-4216EA53A26E}"/>
              </a:ext>
            </a:extLst>
          </p:cNvPr>
          <p:cNvSpPr txBox="1"/>
          <p:nvPr/>
        </p:nvSpPr>
        <p:spPr>
          <a:xfrm>
            <a:off x="1947021" y="3356655"/>
            <a:ext cx="830024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_time</a:t>
            </a:r>
            <a:endParaRPr sz="1200" b="1" dirty="0"/>
          </a:p>
        </p:txBody>
      </p:sp>
      <p:sp>
        <p:nvSpPr>
          <p:cNvPr id="14" name="Google Shape;333;p56">
            <a:extLst>
              <a:ext uri="{FF2B5EF4-FFF2-40B4-BE49-F238E27FC236}">
                <a16:creationId xmlns:a16="http://schemas.microsoft.com/office/drawing/2014/main" id="{7DB6F04C-257B-5B40-A97E-A650DC532819}"/>
              </a:ext>
            </a:extLst>
          </p:cNvPr>
          <p:cNvSpPr txBox="1"/>
          <p:nvPr/>
        </p:nvSpPr>
        <p:spPr>
          <a:xfrm>
            <a:off x="4224737" y="3356655"/>
            <a:ext cx="830024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host</a:t>
            </a:r>
            <a:endParaRPr sz="1200" b="1" dirty="0"/>
          </a:p>
        </p:txBody>
      </p:sp>
      <p:sp>
        <p:nvSpPr>
          <p:cNvPr id="16" name="Google Shape;335;p56">
            <a:extLst>
              <a:ext uri="{FF2B5EF4-FFF2-40B4-BE49-F238E27FC236}">
                <a16:creationId xmlns:a16="http://schemas.microsoft.com/office/drawing/2014/main" id="{AF2B12B2-6EC0-6E4F-B564-C04ECEA7201C}"/>
              </a:ext>
            </a:extLst>
          </p:cNvPr>
          <p:cNvSpPr txBox="1"/>
          <p:nvPr/>
        </p:nvSpPr>
        <p:spPr>
          <a:xfrm>
            <a:off x="5406221" y="3366333"/>
            <a:ext cx="830024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idle</a:t>
            </a:r>
            <a:endParaRPr sz="1200" b="1" dirty="0"/>
          </a:p>
        </p:txBody>
      </p:sp>
      <p:sp>
        <p:nvSpPr>
          <p:cNvPr id="17" name="Google Shape;336;p56">
            <a:extLst>
              <a:ext uri="{FF2B5EF4-FFF2-40B4-BE49-F238E27FC236}">
                <a16:creationId xmlns:a16="http://schemas.microsoft.com/office/drawing/2014/main" id="{669C8144-B1F6-F444-8584-4A7042D08CB3}"/>
              </a:ext>
            </a:extLst>
          </p:cNvPr>
          <p:cNvSpPr txBox="1"/>
          <p:nvPr/>
        </p:nvSpPr>
        <p:spPr>
          <a:xfrm>
            <a:off x="1958729" y="4079241"/>
            <a:ext cx="830024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14…1</a:t>
            </a:r>
            <a:endParaRPr sz="1200" dirty="0"/>
          </a:p>
        </p:txBody>
      </p:sp>
      <p:sp>
        <p:nvSpPr>
          <p:cNvPr id="18" name="Google Shape;337;p56">
            <a:extLst>
              <a:ext uri="{FF2B5EF4-FFF2-40B4-BE49-F238E27FC236}">
                <a16:creationId xmlns:a16="http://schemas.microsoft.com/office/drawing/2014/main" id="{6108C941-0D97-D548-92CF-7C92B004F422}"/>
              </a:ext>
            </a:extLst>
          </p:cNvPr>
          <p:cNvSpPr txBox="1"/>
          <p:nvPr/>
        </p:nvSpPr>
        <p:spPr>
          <a:xfrm>
            <a:off x="4236445" y="4087891"/>
            <a:ext cx="830024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1200" dirty="0" err="1"/>
              <a:t>serverB</a:t>
            </a:r>
            <a:endParaRPr sz="1200" dirty="0"/>
          </a:p>
        </p:txBody>
      </p:sp>
      <p:sp>
        <p:nvSpPr>
          <p:cNvPr id="19" name="Google Shape;338;p56">
            <a:extLst>
              <a:ext uri="{FF2B5EF4-FFF2-40B4-BE49-F238E27FC236}">
                <a16:creationId xmlns:a16="http://schemas.microsoft.com/office/drawing/2014/main" id="{3AF0D32C-C808-C34C-A55C-DB2C864829A1}"/>
              </a:ext>
            </a:extLst>
          </p:cNvPr>
          <p:cNvSpPr/>
          <p:nvPr/>
        </p:nvSpPr>
        <p:spPr>
          <a:xfrm>
            <a:off x="6439578" y="3373766"/>
            <a:ext cx="1061572" cy="121976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340;p56">
            <a:extLst>
              <a:ext uri="{FF2B5EF4-FFF2-40B4-BE49-F238E27FC236}">
                <a16:creationId xmlns:a16="http://schemas.microsoft.com/office/drawing/2014/main" id="{268F5DDF-2E01-D646-BC4B-9A72DDB168C6}"/>
              </a:ext>
            </a:extLst>
          </p:cNvPr>
          <p:cNvSpPr txBox="1"/>
          <p:nvPr/>
        </p:nvSpPr>
        <p:spPr>
          <a:xfrm>
            <a:off x="5417929" y="4097569"/>
            <a:ext cx="830024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1789</a:t>
            </a:r>
            <a:endParaRPr sz="1200" dirty="0"/>
          </a:p>
        </p:txBody>
      </p:sp>
      <p:sp>
        <p:nvSpPr>
          <p:cNvPr id="22" name="Google Shape;341;p56">
            <a:extLst>
              <a:ext uri="{FF2B5EF4-FFF2-40B4-BE49-F238E27FC236}">
                <a16:creationId xmlns:a16="http://schemas.microsoft.com/office/drawing/2014/main" id="{9514B5E5-7060-C94B-97F2-8123E6DEC7F5}"/>
              </a:ext>
            </a:extLst>
          </p:cNvPr>
          <p:cNvSpPr txBox="1"/>
          <p:nvPr/>
        </p:nvSpPr>
        <p:spPr>
          <a:xfrm>
            <a:off x="6577263" y="3753056"/>
            <a:ext cx="830024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2342</a:t>
            </a:r>
            <a:endParaRPr sz="1200" dirty="0"/>
          </a:p>
        </p:txBody>
      </p:sp>
      <p:sp>
        <p:nvSpPr>
          <p:cNvPr id="23" name="Google Shape;342;p56">
            <a:extLst>
              <a:ext uri="{FF2B5EF4-FFF2-40B4-BE49-F238E27FC236}">
                <a16:creationId xmlns:a16="http://schemas.microsoft.com/office/drawing/2014/main" id="{6108058C-9A3E-6843-9CCE-938A911B1BD3}"/>
              </a:ext>
            </a:extLst>
          </p:cNvPr>
          <p:cNvSpPr txBox="1"/>
          <p:nvPr/>
        </p:nvSpPr>
        <p:spPr>
          <a:xfrm>
            <a:off x="6565254" y="3370671"/>
            <a:ext cx="830024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system</a:t>
            </a:r>
            <a:endParaRPr sz="1200" b="1" dirty="0"/>
          </a:p>
        </p:txBody>
      </p:sp>
      <p:sp>
        <p:nvSpPr>
          <p:cNvPr id="24" name="Google Shape;343;p56">
            <a:extLst>
              <a:ext uri="{FF2B5EF4-FFF2-40B4-BE49-F238E27FC236}">
                <a16:creationId xmlns:a16="http://schemas.microsoft.com/office/drawing/2014/main" id="{6DF47474-AD55-4643-AFAD-91D1DFF56044}"/>
              </a:ext>
            </a:extLst>
          </p:cNvPr>
          <p:cNvSpPr txBox="1"/>
          <p:nvPr/>
        </p:nvSpPr>
        <p:spPr>
          <a:xfrm>
            <a:off x="6576962" y="4101907"/>
            <a:ext cx="830024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2779</a:t>
            </a:r>
            <a:endParaRPr sz="1200" dirty="0"/>
          </a:p>
        </p:txBody>
      </p:sp>
      <p:sp>
        <p:nvSpPr>
          <p:cNvPr id="30" name="Google Shape;336;p56">
            <a:extLst>
              <a:ext uri="{FF2B5EF4-FFF2-40B4-BE49-F238E27FC236}">
                <a16:creationId xmlns:a16="http://schemas.microsoft.com/office/drawing/2014/main" id="{9D282D73-48AC-974B-AA15-6965A3F95658}"/>
              </a:ext>
            </a:extLst>
          </p:cNvPr>
          <p:cNvSpPr txBox="1"/>
          <p:nvPr/>
        </p:nvSpPr>
        <p:spPr>
          <a:xfrm>
            <a:off x="1958729" y="3879170"/>
            <a:ext cx="830024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…</a:t>
            </a:r>
            <a:endParaRPr sz="1200" dirty="0"/>
          </a:p>
        </p:txBody>
      </p:sp>
      <p:sp>
        <p:nvSpPr>
          <p:cNvPr id="31" name="Google Shape;337;p56">
            <a:extLst>
              <a:ext uri="{FF2B5EF4-FFF2-40B4-BE49-F238E27FC236}">
                <a16:creationId xmlns:a16="http://schemas.microsoft.com/office/drawing/2014/main" id="{242B8E0F-79E2-F247-9D76-200CB4DC7129}"/>
              </a:ext>
            </a:extLst>
          </p:cNvPr>
          <p:cNvSpPr txBox="1"/>
          <p:nvPr/>
        </p:nvSpPr>
        <p:spPr>
          <a:xfrm>
            <a:off x="4236445" y="3887820"/>
            <a:ext cx="830024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1200" dirty="0"/>
              <a:t>…</a:t>
            </a:r>
            <a:endParaRPr sz="1200" dirty="0"/>
          </a:p>
        </p:txBody>
      </p:sp>
      <p:sp>
        <p:nvSpPr>
          <p:cNvPr id="33" name="Google Shape;340;p56">
            <a:extLst>
              <a:ext uri="{FF2B5EF4-FFF2-40B4-BE49-F238E27FC236}">
                <a16:creationId xmlns:a16="http://schemas.microsoft.com/office/drawing/2014/main" id="{423CA378-5DC8-B14D-AEE5-005FF5865357}"/>
              </a:ext>
            </a:extLst>
          </p:cNvPr>
          <p:cNvSpPr txBox="1"/>
          <p:nvPr/>
        </p:nvSpPr>
        <p:spPr>
          <a:xfrm>
            <a:off x="5417929" y="3897498"/>
            <a:ext cx="830024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…</a:t>
            </a:r>
            <a:endParaRPr sz="1200" dirty="0"/>
          </a:p>
        </p:txBody>
      </p:sp>
      <p:sp>
        <p:nvSpPr>
          <p:cNvPr id="34" name="Google Shape;343;p56">
            <a:extLst>
              <a:ext uri="{FF2B5EF4-FFF2-40B4-BE49-F238E27FC236}">
                <a16:creationId xmlns:a16="http://schemas.microsoft.com/office/drawing/2014/main" id="{9A3D7FB1-01C9-F64F-9F73-9DEDDB3AA9D6}"/>
              </a:ext>
            </a:extLst>
          </p:cNvPr>
          <p:cNvSpPr txBox="1"/>
          <p:nvPr/>
        </p:nvSpPr>
        <p:spPr>
          <a:xfrm>
            <a:off x="6576962" y="3901409"/>
            <a:ext cx="830024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…</a:t>
            </a:r>
            <a:endParaRPr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BE0C2C-4190-9740-9049-052C68CE7F58}"/>
              </a:ext>
            </a:extLst>
          </p:cNvPr>
          <p:cNvSpPr/>
          <p:nvPr/>
        </p:nvSpPr>
        <p:spPr>
          <a:xfrm>
            <a:off x="4845294" y="2580606"/>
            <a:ext cx="4572000" cy="6524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60000"/>
              </a:lnSpc>
            </a:pPr>
            <a:r>
              <a:rPr lang="it-IT" sz="1200" dirty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from(</a:t>
            </a:r>
            <a:r>
              <a:rPr lang="it-IT" sz="1200" dirty="0" err="1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bucket</a:t>
            </a:r>
            <a:r>
              <a:rPr lang="it-IT" sz="1200" dirty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:"</a:t>
            </a:r>
            <a:r>
              <a:rPr lang="it-IT" sz="1200" dirty="0" err="1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telegraf</a:t>
            </a:r>
            <a:r>
              <a:rPr lang="it-IT" sz="1200" dirty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lang="it-IT" sz="1200" dirty="0" err="1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autogen</a:t>
            </a:r>
            <a:r>
              <a:rPr lang="it-IT" sz="1200" dirty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")</a:t>
            </a:r>
            <a:endParaRPr lang="it-IT" sz="1200" b="1" dirty="0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60000"/>
              </a:lnSpc>
            </a:pPr>
            <a:r>
              <a:rPr lang="it-IT" sz="12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it-IT" sz="12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|&gt;</a:t>
            </a:r>
            <a:r>
              <a:rPr lang="it-IT" sz="1200" dirty="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it-IT" sz="1200" dirty="0" err="1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range</a:t>
            </a:r>
            <a:r>
              <a:rPr lang="it-IT" sz="1200" dirty="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(start:-1s)</a:t>
            </a:r>
            <a:endParaRPr lang="it-IT" sz="1200" dirty="0">
              <a:solidFill>
                <a:schemeClr val="accent6"/>
              </a:solidFill>
            </a:endParaRPr>
          </a:p>
        </p:txBody>
      </p:sp>
      <p:graphicFrame>
        <p:nvGraphicFramePr>
          <p:cNvPr id="37" name="Google Shape;315;p55">
            <a:extLst>
              <a:ext uri="{FF2B5EF4-FFF2-40B4-BE49-F238E27FC236}">
                <a16:creationId xmlns:a16="http://schemas.microsoft.com/office/drawing/2014/main" id="{B6F4E7BC-08D9-F74F-8D34-B7CBF490EF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0113560"/>
              </p:ext>
            </p:extLst>
          </p:nvPr>
        </p:nvGraphicFramePr>
        <p:xfrm>
          <a:off x="250895" y="1264755"/>
          <a:ext cx="2790012" cy="1165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73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085">
                  <a:extLst>
                    <a:ext uri="{9D8B030D-6E8A-4147-A177-3AD203B41FA5}">
                      <a16:colId xmlns:a16="http://schemas.microsoft.com/office/drawing/2014/main" val="3740542895"/>
                    </a:ext>
                  </a:extLst>
                </a:gridCol>
                <a:gridCol w="65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host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14…0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serverA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system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2342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14…2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serverA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system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477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GroupKey</a:t>
                      </a:r>
                      <a:r>
                        <a:rPr lang="en" sz="1100" dirty="0"/>
                        <a:t>[</a:t>
                      </a:r>
                      <a:r>
                        <a:rPr lang="en" sz="1100" dirty="0" err="1"/>
                        <a:t>cpu</a:t>
                      </a:r>
                      <a:r>
                        <a:rPr lang="en" sz="1100" dirty="0"/>
                        <a:t>, </a:t>
                      </a:r>
                      <a:r>
                        <a:rPr lang="en" sz="1100" dirty="0" err="1"/>
                        <a:t>serverA</a:t>
                      </a:r>
                      <a:r>
                        <a:rPr lang="en" sz="1100" dirty="0"/>
                        <a:t>, system]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Google Shape;316;p55">
            <a:extLst>
              <a:ext uri="{FF2B5EF4-FFF2-40B4-BE49-F238E27FC236}">
                <a16:creationId xmlns:a16="http://schemas.microsoft.com/office/drawing/2014/main" id="{1AA27FE3-F12D-CB42-925F-8CAD4DA62D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1549789"/>
              </p:ext>
            </p:extLst>
          </p:nvPr>
        </p:nvGraphicFramePr>
        <p:xfrm>
          <a:off x="3109450" y="1256362"/>
          <a:ext cx="2704669" cy="1165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092">
                  <a:extLst>
                    <a:ext uri="{9D8B030D-6E8A-4147-A177-3AD203B41FA5}">
                      <a16:colId xmlns:a16="http://schemas.microsoft.com/office/drawing/2014/main" val="648675018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host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14…1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serverB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system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2779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14…3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serverB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system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1274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</a:t>
                      </a:r>
                      <a:r>
                        <a:rPr lang="it-IT" sz="1100" dirty="0" err="1"/>
                        <a:t>serverB</a:t>
                      </a:r>
                      <a:r>
                        <a:rPr lang="it-IT" sz="1100" dirty="0"/>
                        <a:t>, </a:t>
                      </a:r>
                      <a:r>
                        <a:rPr lang="it-IT" sz="1100" dirty="0" err="1"/>
                        <a:t>system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838FD3FC-07E8-FB4A-89F1-BD46B398AA46}"/>
              </a:ext>
            </a:extLst>
          </p:cNvPr>
          <p:cNvSpPr txBox="1"/>
          <p:nvPr/>
        </p:nvSpPr>
        <p:spPr>
          <a:xfrm>
            <a:off x="5764542" y="1720446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[…]</a:t>
            </a:r>
          </a:p>
        </p:txBody>
      </p:sp>
      <p:graphicFrame>
        <p:nvGraphicFramePr>
          <p:cNvPr id="42" name="Google Shape;316;p55">
            <a:extLst>
              <a:ext uri="{FF2B5EF4-FFF2-40B4-BE49-F238E27FC236}">
                <a16:creationId xmlns:a16="http://schemas.microsoft.com/office/drawing/2014/main" id="{7A6FC0F3-6FC1-A34D-9F84-19B5F9C724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2192227"/>
              </p:ext>
            </p:extLst>
          </p:nvPr>
        </p:nvGraphicFramePr>
        <p:xfrm>
          <a:off x="6176863" y="1270949"/>
          <a:ext cx="2704669" cy="1165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964">
                  <a:extLst>
                    <a:ext uri="{9D8B030D-6E8A-4147-A177-3AD203B41FA5}">
                      <a16:colId xmlns:a16="http://schemas.microsoft.com/office/drawing/2014/main" val="2727704443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host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14…1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serverB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idle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1789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14…2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serverB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idle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2475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</a:t>
                      </a:r>
                      <a:r>
                        <a:rPr lang="it-IT" sz="1100" dirty="0" err="1"/>
                        <a:t>serverB</a:t>
                      </a:r>
                      <a:r>
                        <a:rPr lang="it-IT" sz="1100" dirty="0"/>
                        <a:t>, </a:t>
                      </a:r>
                      <a:r>
                        <a:rPr lang="it-IT" sz="1100" dirty="0" err="1"/>
                        <a:t>idle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Up Arrow 42">
            <a:extLst>
              <a:ext uri="{FF2B5EF4-FFF2-40B4-BE49-F238E27FC236}">
                <a16:creationId xmlns:a16="http://schemas.microsoft.com/office/drawing/2014/main" id="{0EF54504-6EF2-5F4D-8CE9-6A484C5AA212}"/>
              </a:ext>
            </a:extLst>
          </p:cNvPr>
          <p:cNvSpPr/>
          <p:nvPr/>
        </p:nvSpPr>
        <p:spPr>
          <a:xfrm>
            <a:off x="4124184" y="2708287"/>
            <a:ext cx="721110" cy="46043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78295A-4D94-CD4D-B04D-A83A51032998}"/>
              </a:ext>
            </a:extLst>
          </p:cNvPr>
          <p:cNvSpPr/>
          <p:nvPr/>
        </p:nvSpPr>
        <p:spPr>
          <a:xfrm>
            <a:off x="243185" y="4415560"/>
            <a:ext cx="14782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it-IT" sz="1100" dirty="0">
                <a:solidFill>
                  <a:schemeClr val="bg1"/>
                </a:solidFill>
              </a:rPr>
              <a:t>_m = _</a:t>
            </a:r>
            <a:r>
              <a:rPr lang="it-IT" sz="1100" dirty="0" err="1">
                <a:solidFill>
                  <a:schemeClr val="bg1"/>
                </a:solidFill>
              </a:rPr>
              <a:t>measurement</a:t>
            </a:r>
            <a:endParaRPr lang="it-IT" sz="1100" dirty="0">
              <a:solidFill>
                <a:schemeClr val="bg1"/>
              </a:solidFill>
            </a:endParaRPr>
          </a:p>
        </p:txBody>
      </p:sp>
      <p:sp>
        <p:nvSpPr>
          <p:cNvPr id="35" name="Google Shape;327;p56">
            <a:extLst>
              <a:ext uri="{FF2B5EF4-FFF2-40B4-BE49-F238E27FC236}">
                <a16:creationId xmlns:a16="http://schemas.microsoft.com/office/drawing/2014/main" id="{C4F37CD6-4709-7044-BCFC-E2C97D5AE896}"/>
              </a:ext>
            </a:extLst>
          </p:cNvPr>
          <p:cNvSpPr/>
          <p:nvPr/>
        </p:nvSpPr>
        <p:spPr>
          <a:xfrm>
            <a:off x="2966458" y="3388770"/>
            <a:ext cx="1061572" cy="121976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29;p56">
            <a:extLst>
              <a:ext uri="{FF2B5EF4-FFF2-40B4-BE49-F238E27FC236}">
                <a16:creationId xmlns:a16="http://schemas.microsoft.com/office/drawing/2014/main" id="{00EAB747-CDF4-114D-B087-2A31539A4889}"/>
              </a:ext>
            </a:extLst>
          </p:cNvPr>
          <p:cNvSpPr txBox="1"/>
          <p:nvPr/>
        </p:nvSpPr>
        <p:spPr>
          <a:xfrm>
            <a:off x="3087793" y="3750764"/>
            <a:ext cx="830024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1200" dirty="0" err="1"/>
              <a:t>cpu</a:t>
            </a:r>
            <a:endParaRPr sz="1200" dirty="0"/>
          </a:p>
        </p:txBody>
      </p:sp>
      <p:sp>
        <p:nvSpPr>
          <p:cNvPr id="40" name="Google Shape;333;p56">
            <a:extLst>
              <a:ext uri="{FF2B5EF4-FFF2-40B4-BE49-F238E27FC236}">
                <a16:creationId xmlns:a16="http://schemas.microsoft.com/office/drawing/2014/main" id="{82354CA6-C7C4-8A4F-B0C5-A18F9E09C505}"/>
              </a:ext>
            </a:extLst>
          </p:cNvPr>
          <p:cNvSpPr txBox="1"/>
          <p:nvPr/>
        </p:nvSpPr>
        <p:spPr>
          <a:xfrm>
            <a:off x="3075879" y="3368379"/>
            <a:ext cx="830024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_m</a:t>
            </a:r>
            <a:endParaRPr sz="1200" b="1" dirty="0"/>
          </a:p>
        </p:txBody>
      </p:sp>
      <p:sp>
        <p:nvSpPr>
          <p:cNvPr id="44" name="Google Shape;337;p56">
            <a:extLst>
              <a:ext uri="{FF2B5EF4-FFF2-40B4-BE49-F238E27FC236}">
                <a16:creationId xmlns:a16="http://schemas.microsoft.com/office/drawing/2014/main" id="{771F25B5-E621-7047-8602-4E03CAA1C5D7}"/>
              </a:ext>
            </a:extLst>
          </p:cNvPr>
          <p:cNvSpPr txBox="1"/>
          <p:nvPr/>
        </p:nvSpPr>
        <p:spPr>
          <a:xfrm>
            <a:off x="3087587" y="4099615"/>
            <a:ext cx="830024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1200" dirty="0" err="1"/>
              <a:t>cpu</a:t>
            </a:r>
            <a:endParaRPr sz="1200" dirty="0"/>
          </a:p>
        </p:txBody>
      </p:sp>
      <p:sp>
        <p:nvSpPr>
          <p:cNvPr id="45" name="Google Shape;337;p56">
            <a:extLst>
              <a:ext uri="{FF2B5EF4-FFF2-40B4-BE49-F238E27FC236}">
                <a16:creationId xmlns:a16="http://schemas.microsoft.com/office/drawing/2014/main" id="{E8A50AC8-11B2-C845-BBBF-178FCDB9B3E6}"/>
              </a:ext>
            </a:extLst>
          </p:cNvPr>
          <p:cNvSpPr txBox="1"/>
          <p:nvPr/>
        </p:nvSpPr>
        <p:spPr>
          <a:xfrm>
            <a:off x="3087587" y="3899544"/>
            <a:ext cx="830024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1200" dirty="0"/>
              <a:t>…</a:t>
            </a:r>
            <a:endParaRPr sz="1200" dirty="0"/>
          </a:p>
        </p:txBody>
      </p:sp>
      <p:sp>
        <p:nvSpPr>
          <p:cNvPr id="26" name="Google Shape;345;p56">
            <a:extLst>
              <a:ext uri="{FF2B5EF4-FFF2-40B4-BE49-F238E27FC236}">
                <a16:creationId xmlns:a16="http://schemas.microsoft.com/office/drawing/2014/main" id="{98CB639C-166F-0D41-8985-927D834782B5}"/>
              </a:ext>
            </a:extLst>
          </p:cNvPr>
          <p:cNvSpPr/>
          <p:nvPr/>
        </p:nvSpPr>
        <p:spPr>
          <a:xfrm>
            <a:off x="1759947" y="3756371"/>
            <a:ext cx="5860053" cy="704602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080F2-B041-5C43-BAE4-127A6870F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EDDC-E38A-944F-B9CB-B0C6554768E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F8289C0-4E58-1D4C-B2B1-25DB8AD74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E. Della Valle, M. Balduini, &amp; R. Tommasini - Influx Days - Virtual - 2020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849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FD04-8FDC-8341-9787-A0877180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bucket to tables</a:t>
            </a:r>
          </a:p>
        </p:txBody>
      </p:sp>
      <p:sp>
        <p:nvSpPr>
          <p:cNvPr id="4" name="Google Shape;327;p56">
            <a:extLst>
              <a:ext uri="{FF2B5EF4-FFF2-40B4-BE49-F238E27FC236}">
                <a16:creationId xmlns:a16="http://schemas.microsoft.com/office/drawing/2014/main" id="{3ABEB3CD-E30E-3445-B95F-BF0369A2C7C2}"/>
              </a:ext>
            </a:extLst>
          </p:cNvPr>
          <p:cNvSpPr/>
          <p:nvPr/>
        </p:nvSpPr>
        <p:spPr>
          <a:xfrm>
            <a:off x="2778916" y="3400475"/>
            <a:ext cx="1061572" cy="121976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24;p56">
            <a:extLst>
              <a:ext uri="{FF2B5EF4-FFF2-40B4-BE49-F238E27FC236}">
                <a16:creationId xmlns:a16="http://schemas.microsoft.com/office/drawing/2014/main" id="{5EBD003A-CE99-1547-A38D-A81A7E81343F}"/>
              </a:ext>
            </a:extLst>
          </p:cNvPr>
          <p:cNvSpPr/>
          <p:nvPr/>
        </p:nvSpPr>
        <p:spPr>
          <a:xfrm>
            <a:off x="534483" y="3388997"/>
            <a:ext cx="1061572" cy="121976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25;p56">
            <a:extLst>
              <a:ext uri="{FF2B5EF4-FFF2-40B4-BE49-F238E27FC236}">
                <a16:creationId xmlns:a16="http://schemas.microsoft.com/office/drawing/2014/main" id="{FAA90163-C94D-5548-9250-C87ECB4700E2}"/>
              </a:ext>
            </a:extLst>
          </p:cNvPr>
          <p:cNvSpPr/>
          <p:nvPr/>
        </p:nvSpPr>
        <p:spPr>
          <a:xfrm>
            <a:off x="7103850" y="3379111"/>
            <a:ext cx="756032" cy="123533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28;p56">
            <a:extLst>
              <a:ext uri="{FF2B5EF4-FFF2-40B4-BE49-F238E27FC236}">
                <a16:creationId xmlns:a16="http://schemas.microsoft.com/office/drawing/2014/main" id="{2DC0D9D4-893E-0A49-83E9-398D84490754}"/>
              </a:ext>
            </a:extLst>
          </p:cNvPr>
          <p:cNvSpPr txBox="1"/>
          <p:nvPr/>
        </p:nvSpPr>
        <p:spPr>
          <a:xfrm>
            <a:off x="1958888" y="3739040"/>
            <a:ext cx="830024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15…0</a:t>
            </a:r>
            <a:endParaRPr sz="1200" dirty="0"/>
          </a:p>
        </p:txBody>
      </p:sp>
      <p:sp>
        <p:nvSpPr>
          <p:cNvPr id="10" name="Google Shape;329;p56">
            <a:extLst>
              <a:ext uri="{FF2B5EF4-FFF2-40B4-BE49-F238E27FC236}">
                <a16:creationId xmlns:a16="http://schemas.microsoft.com/office/drawing/2014/main" id="{D2ED5F35-C95C-E84B-AD91-40A2B8D764D2}"/>
              </a:ext>
            </a:extLst>
          </p:cNvPr>
          <p:cNvSpPr txBox="1"/>
          <p:nvPr/>
        </p:nvSpPr>
        <p:spPr>
          <a:xfrm>
            <a:off x="2910041" y="3745186"/>
            <a:ext cx="830024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1200" dirty="0"/>
              <a:t>Europe</a:t>
            </a:r>
            <a:br>
              <a:rPr lang="en" sz="1200" dirty="0"/>
            </a:br>
            <a:r>
              <a:rPr lang="en" sz="1200" dirty="0"/>
              <a:t>…</a:t>
            </a:r>
            <a:endParaRPr sz="1200" dirty="0"/>
          </a:p>
        </p:txBody>
      </p:sp>
      <p:sp>
        <p:nvSpPr>
          <p:cNvPr id="12" name="Google Shape;331;p56">
            <a:extLst>
              <a:ext uri="{FF2B5EF4-FFF2-40B4-BE49-F238E27FC236}">
                <a16:creationId xmlns:a16="http://schemas.microsoft.com/office/drawing/2014/main" id="{198B8CE5-5A81-D540-B24C-1274DE683545}"/>
              </a:ext>
            </a:extLst>
          </p:cNvPr>
          <p:cNvSpPr txBox="1"/>
          <p:nvPr/>
        </p:nvSpPr>
        <p:spPr>
          <a:xfrm>
            <a:off x="6477765" y="3763178"/>
            <a:ext cx="830024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1667</a:t>
            </a:r>
            <a:endParaRPr sz="1200" dirty="0"/>
          </a:p>
        </p:txBody>
      </p:sp>
      <p:sp>
        <p:nvSpPr>
          <p:cNvPr id="13" name="Google Shape;332;p56">
            <a:extLst>
              <a:ext uri="{FF2B5EF4-FFF2-40B4-BE49-F238E27FC236}">
                <a16:creationId xmlns:a16="http://schemas.microsoft.com/office/drawing/2014/main" id="{C0BFC6F5-999A-9646-B4F3-4216EA53A26E}"/>
              </a:ext>
            </a:extLst>
          </p:cNvPr>
          <p:cNvSpPr txBox="1"/>
          <p:nvPr/>
        </p:nvSpPr>
        <p:spPr>
          <a:xfrm>
            <a:off x="656826" y="3371665"/>
            <a:ext cx="830024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_time</a:t>
            </a:r>
            <a:endParaRPr sz="1200" b="1" dirty="0"/>
          </a:p>
        </p:txBody>
      </p:sp>
      <p:sp>
        <p:nvSpPr>
          <p:cNvPr id="14" name="Google Shape;333;p56">
            <a:extLst>
              <a:ext uri="{FF2B5EF4-FFF2-40B4-BE49-F238E27FC236}">
                <a16:creationId xmlns:a16="http://schemas.microsoft.com/office/drawing/2014/main" id="{7DB6F04C-257B-5B40-A97E-A650DC532819}"/>
              </a:ext>
            </a:extLst>
          </p:cNvPr>
          <p:cNvSpPr txBox="1"/>
          <p:nvPr/>
        </p:nvSpPr>
        <p:spPr>
          <a:xfrm>
            <a:off x="2858404" y="3395407"/>
            <a:ext cx="936959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Continent</a:t>
            </a:r>
            <a:endParaRPr sz="1200" b="1" dirty="0"/>
          </a:p>
        </p:txBody>
      </p:sp>
      <p:sp>
        <p:nvSpPr>
          <p:cNvPr id="16" name="Google Shape;335;p56">
            <a:extLst>
              <a:ext uri="{FF2B5EF4-FFF2-40B4-BE49-F238E27FC236}">
                <a16:creationId xmlns:a16="http://schemas.microsoft.com/office/drawing/2014/main" id="{AF2B12B2-6EC0-6E4F-B564-C04ECEA7201C}"/>
              </a:ext>
            </a:extLst>
          </p:cNvPr>
          <p:cNvSpPr txBox="1"/>
          <p:nvPr/>
        </p:nvSpPr>
        <p:spPr>
          <a:xfrm>
            <a:off x="6923985" y="3390339"/>
            <a:ext cx="830024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co2</a:t>
            </a:r>
            <a:endParaRPr sz="1200" b="1" dirty="0"/>
          </a:p>
        </p:txBody>
      </p:sp>
      <p:sp>
        <p:nvSpPr>
          <p:cNvPr id="17" name="Google Shape;336;p56">
            <a:extLst>
              <a:ext uri="{FF2B5EF4-FFF2-40B4-BE49-F238E27FC236}">
                <a16:creationId xmlns:a16="http://schemas.microsoft.com/office/drawing/2014/main" id="{669C8144-B1F6-F444-8584-4A7042D08CB3}"/>
              </a:ext>
            </a:extLst>
          </p:cNvPr>
          <p:cNvSpPr txBox="1"/>
          <p:nvPr/>
        </p:nvSpPr>
        <p:spPr>
          <a:xfrm>
            <a:off x="668534" y="4094251"/>
            <a:ext cx="830024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15…1</a:t>
            </a:r>
            <a:endParaRPr sz="1200" dirty="0"/>
          </a:p>
        </p:txBody>
      </p:sp>
      <p:sp>
        <p:nvSpPr>
          <p:cNvPr id="18" name="Google Shape;337;p56">
            <a:extLst>
              <a:ext uri="{FF2B5EF4-FFF2-40B4-BE49-F238E27FC236}">
                <a16:creationId xmlns:a16="http://schemas.microsoft.com/office/drawing/2014/main" id="{6108C941-0D97-D548-92CF-7C92B004F422}"/>
              </a:ext>
            </a:extLst>
          </p:cNvPr>
          <p:cNvSpPr txBox="1"/>
          <p:nvPr/>
        </p:nvSpPr>
        <p:spPr>
          <a:xfrm>
            <a:off x="2900045" y="4111320"/>
            <a:ext cx="830024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1200" dirty="0"/>
              <a:t>America</a:t>
            </a:r>
            <a:endParaRPr sz="1200" dirty="0"/>
          </a:p>
        </p:txBody>
      </p:sp>
      <p:sp>
        <p:nvSpPr>
          <p:cNvPr id="19" name="Google Shape;338;p56">
            <a:extLst>
              <a:ext uri="{FF2B5EF4-FFF2-40B4-BE49-F238E27FC236}">
                <a16:creationId xmlns:a16="http://schemas.microsoft.com/office/drawing/2014/main" id="{3AF0D32C-C808-C34C-A55C-DB2C864829A1}"/>
              </a:ext>
            </a:extLst>
          </p:cNvPr>
          <p:cNvSpPr/>
          <p:nvPr/>
        </p:nvSpPr>
        <p:spPr>
          <a:xfrm>
            <a:off x="7897618" y="3370023"/>
            <a:ext cx="702025" cy="123843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340;p56">
            <a:extLst>
              <a:ext uri="{FF2B5EF4-FFF2-40B4-BE49-F238E27FC236}">
                <a16:creationId xmlns:a16="http://schemas.microsoft.com/office/drawing/2014/main" id="{268F5DDF-2E01-D646-BC4B-9A72DDB168C6}"/>
              </a:ext>
            </a:extLst>
          </p:cNvPr>
          <p:cNvSpPr txBox="1"/>
          <p:nvPr/>
        </p:nvSpPr>
        <p:spPr>
          <a:xfrm>
            <a:off x="6935693" y="4121575"/>
            <a:ext cx="830024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1789</a:t>
            </a:r>
            <a:endParaRPr sz="1200" dirty="0"/>
          </a:p>
        </p:txBody>
      </p:sp>
      <p:sp>
        <p:nvSpPr>
          <p:cNvPr id="22" name="Google Shape;341;p56">
            <a:extLst>
              <a:ext uri="{FF2B5EF4-FFF2-40B4-BE49-F238E27FC236}">
                <a16:creationId xmlns:a16="http://schemas.microsoft.com/office/drawing/2014/main" id="{9514B5E5-7060-C94B-97F2-8123E6DEC7F5}"/>
              </a:ext>
            </a:extLst>
          </p:cNvPr>
          <p:cNvSpPr txBox="1"/>
          <p:nvPr/>
        </p:nvSpPr>
        <p:spPr>
          <a:xfrm>
            <a:off x="7675757" y="3767975"/>
            <a:ext cx="830024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2342</a:t>
            </a:r>
            <a:endParaRPr sz="1200" dirty="0"/>
          </a:p>
        </p:txBody>
      </p:sp>
      <p:sp>
        <p:nvSpPr>
          <p:cNvPr id="23" name="Google Shape;342;p56">
            <a:extLst>
              <a:ext uri="{FF2B5EF4-FFF2-40B4-BE49-F238E27FC236}">
                <a16:creationId xmlns:a16="http://schemas.microsoft.com/office/drawing/2014/main" id="{6108058C-9A3E-6843-9CCE-938A911B1BD3}"/>
              </a:ext>
            </a:extLst>
          </p:cNvPr>
          <p:cNvSpPr txBox="1"/>
          <p:nvPr/>
        </p:nvSpPr>
        <p:spPr>
          <a:xfrm>
            <a:off x="7653846" y="3370023"/>
            <a:ext cx="830024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pm</a:t>
            </a:r>
            <a:endParaRPr sz="1200" b="1" dirty="0"/>
          </a:p>
        </p:txBody>
      </p:sp>
      <p:sp>
        <p:nvSpPr>
          <p:cNvPr id="24" name="Google Shape;343;p56">
            <a:extLst>
              <a:ext uri="{FF2B5EF4-FFF2-40B4-BE49-F238E27FC236}">
                <a16:creationId xmlns:a16="http://schemas.microsoft.com/office/drawing/2014/main" id="{6DF47474-AD55-4643-AFAD-91D1DFF56044}"/>
              </a:ext>
            </a:extLst>
          </p:cNvPr>
          <p:cNvSpPr txBox="1"/>
          <p:nvPr/>
        </p:nvSpPr>
        <p:spPr>
          <a:xfrm>
            <a:off x="7675456" y="4116826"/>
            <a:ext cx="830024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2779</a:t>
            </a:r>
            <a:endParaRPr sz="1200" dirty="0"/>
          </a:p>
        </p:txBody>
      </p:sp>
      <p:sp>
        <p:nvSpPr>
          <p:cNvPr id="30" name="Google Shape;336;p56">
            <a:extLst>
              <a:ext uri="{FF2B5EF4-FFF2-40B4-BE49-F238E27FC236}">
                <a16:creationId xmlns:a16="http://schemas.microsoft.com/office/drawing/2014/main" id="{9D282D73-48AC-974B-AA15-6965A3F95658}"/>
              </a:ext>
            </a:extLst>
          </p:cNvPr>
          <p:cNvSpPr txBox="1"/>
          <p:nvPr/>
        </p:nvSpPr>
        <p:spPr>
          <a:xfrm>
            <a:off x="668534" y="3894180"/>
            <a:ext cx="830024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…</a:t>
            </a:r>
            <a:endParaRPr sz="1200" dirty="0"/>
          </a:p>
        </p:txBody>
      </p:sp>
      <p:sp>
        <p:nvSpPr>
          <p:cNvPr id="33" name="Google Shape;340;p56">
            <a:extLst>
              <a:ext uri="{FF2B5EF4-FFF2-40B4-BE49-F238E27FC236}">
                <a16:creationId xmlns:a16="http://schemas.microsoft.com/office/drawing/2014/main" id="{423CA378-5DC8-B14D-AEE5-005FF5865357}"/>
              </a:ext>
            </a:extLst>
          </p:cNvPr>
          <p:cNvSpPr txBox="1"/>
          <p:nvPr/>
        </p:nvSpPr>
        <p:spPr>
          <a:xfrm>
            <a:off x="6516423" y="3912417"/>
            <a:ext cx="830024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…</a:t>
            </a:r>
            <a:endParaRPr sz="1200" dirty="0"/>
          </a:p>
        </p:txBody>
      </p:sp>
      <p:sp>
        <p:nvSpPr>
          <p:cNvPr id="34" name="Google Shape;343;p56">
            <a:extLst>
              <a:ext uri="{FF2B5EF4-FFF2-40B4-BE49-F238E27FC236}">
                <a16:creationId xmlns:a16="http://schemas.microsoft.com/office/drawing/2014/main" id="{9A3D7FB1-01C9-F64F-9F73-9DEDDB3AA9D6}"/>
              </a:ext>
            </a:extLst>
          </p:cNvPr>
          <p:cNvSpPr txBox="1"/>
          <p:nvPr/>
        </p:nvSpPr>
        <p:spPr>
          <a:xfrm>
            <a:off x="6996232" y="3910496"/>
            <a:ext cx="830024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…</a:t>
            </a:r>
            <a:endParaRPr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BE0C2C-4190-9740-9049-052C68CE7F58}"/>
              </a:ext>
            </a:extLst>
          </p:cNvPr>
          <p:cNvSpPr/>
          <p:nvPr/>
        </p:nvSpPr>
        <p:spPr>
          <a:xfrm>
            <a:off x="4845294" y="2580606"/>
            <a:ext cx="4572000" cy="6524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60000"/>
              </a:lnSpc>
            </a:pPr>
            <a:r>
              <a:rPr lang="it-IT" sz="1200" dirty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from(</a:t>
            </a:r>
            <a:r>
              <a:rPr lang="it-IT" sz="1200" dirty="0" err="1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bucket</a:t>
            </a:r>
            <a:r>
              <a:rPr lang="it-IT" sz="1200" dirty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:"</a:t>
            </a:r>
            <a:r>
              <a:rPr lang="it-IT" sz="1200" dirty="0" err="1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telegraf</a:t>
            </a:r>
            <a:r>
              <a:rPr lang="it-IT" sz="1200" dirty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lang="it-IT" sz="1200" dirty="0" err="1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autogen</a:t>
            </a:r>
            <a:r>
              <a:rPr lang="it-IT" sz="1200" dirty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")</a:t>
            </a:r>
            <a:endParaRPr lang="it-IT" sz="1200" b="1" dirty="0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60000"/>
              </a:lnSpc>
            </a:pPr>
            <a:r>
              <a:rPr lang="it-IT" sz="12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it-IT" sz="12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|&gt;</a:t>
            </a:r>
            <a:r>
              <a:rPr lang="it-IT" sz="1200" dirty="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it-IT" sz="1200" dirty="0" err="1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range</a:t>
            </a:r>
            <a:r>
              <a:rPr lang="it-IT" sz="1200" dirty="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(start:-1s)</a:t>
            </a:r>
            <a:endParaRPr lang="it-IT" sz="1200" dirty="0">
              <a:solidFill>
                <a:schemeClr val="accent6"/>
              </a:solidFill>
            </a:endParaRPr>
          </a:p>
        </p:txBody>
      </p:sp>
      <p:graphicFrame>
        <p:nvGraphicFramePr>
          <p:cNvPr id="37" name="Google Shape;315;p55">
            <a:extLst>
              <a:ext uri="{FF2B5EF4-FFF2-40B4-BE49-F238E27FC236}">
                <a16:creationId xmlns:a16="http://schemas.microsoft.com/office/drawing/2014/main" id="{B6F4E7BC-08D9-F74F-8D34-B7CBF490EFEB}"/>
              </a:ext>
            </a:extLst>
          </p:cNvPr>
          <p:cNvGraphicFramePr/>
          <p:nvPr/>
        </p:nvGraphicFramePr>
        <p:xfrm>
          <a:off x="250895" y="1264755"/>
          <a:ext cx="2790012" cy="1165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73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085">
                  <a:extLst>
                    <a:ext uri="{9D8B030D-6E8A-4147-A177-3AD203B41FA5}">
                      <a16:colId xmlns:a16="http://schemas.microsoft.com/office/drawing/2014/main" val="3740542895"/>
                    </a:ext>
                  </a:extLst>
                </a:gridCol>
                <a:gridCol w="65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host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14…0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serverA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system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2342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14…2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serverA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system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477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GroupKey</a:t>
                      </a:r>
                      <a:r>
                        <a:rPr lang="en" sz="1100" dirty="0"/>
                        <a:t>[</a:t>
                      </a:r>
                      <a:r>
                        <a:rPr lang="en" sz="1100" dirty="0" err="1"/>
                        <a:t>cpu</a:t>
                      </a:r>
                      <a:r>
                        <a:rPr lang="en" sz="1100" dirty="0"/>
                        <a:t>, </a:t>
                      </a:r>
                      <a:r>
                        <a:rPr lang="en" sz="1100" dirty="0" err="1"/>
                        <a:t>serverA</a:t>
                      </a:r>
                      <a:r>
                        <a:rPr lang="en" sz="1100" dirty="0"/>
                        <a:t>, system]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Google Shape;316;p55">
            <a:extLst>
              <a:ext uri="{FF2B5EF4-FFF2-40B4-BE49-F238E27FC236}">
                <a16:creationId xmlns:a16="http://schemas.microsoft.com/office/drawing/2014/main" id="{1AA27FE3-F12D-CB42-925F-8CAD4DA62DBB}"/>
              </a:ext>
            </a:extLst>
          </p:cNvPr>
          <p:cNvGraphicFramePr/>
          <p:nvPr/>
        </p:nvGraphicFramePr>
        <p:xfrm>
          <a:off x="3109450" y="1256362"/>
          <a:ext cx="2704669" cy="1165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092">
                  <a:extLst>
                    <a:ext uri="{9D8B030D-6E8A-4147-A177-3AD203B41FA5}">
                      <a16:colId xmlns:a16="http://schemas.microsoft.com/office/drawing/2014/main" val="648675018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host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14…1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serverB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system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2779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14…3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serverB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system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1274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</a:t>
                      </a:r>
                      <a:r>
                        <a:rPr lang="it-IT" sz="1100" dirty="0" err="1"/>
                        <a:t>serverB</a:t>
                      </a:r>
                      <a:r>
                        <a:rPr lang="it-IT" sz="1100" dirty="0"/>
                        <a:t>, </a:t>
                      </a:r>
                      <a:r>
                        <a:rPr lang="it-IT" sz="1100" dirty="0" err="1"/>
                        <a:t>system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838FD3FC-07E8-FB4A-89F1-BD46B398AA46}"/>
              </a:ext>
            </a:extLst>
          </p:cNvPr>
          <p:cNvSpPr txBox="1"/>
          <p:nvPr/>
        </p:nvSpPr>
        <p:spPr>
          <a:xfrm>
            <a:off x="5764542" y="1720446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[…]</a:t>
            </a:r>
          </a:p>
        </p:txBody>
      </p:sp>
      <p:graphicFrame>
        <p:nvGraphicFramePr>
          <p:cNvPr id="42" name="Google Shape;316;p55">
            <a:extLst>
              <a:ext uri="{FF2B5EF4-FFF2-40B4-BE49-F238E27FC236}">
                <a16:creationId xmlns:a16="http://schemas.microsoft.com/office/drawing/2014/main" id="{7A6FC0F3-6FC1-A34D-9F84-19B5F9C724B8}"/>
              </a:ext>
            </a:extLst>
          </p:cNvPr>
          <p:cNvGraphicFramePr/>
          <p:nvPr/>
        </p:nvGraphicFramePr>
        <p:xfrm>
          <a:off x="6176863" y="1270949"/>
          <a:ext cx="2704669" cy="1165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964">
                  <a:extLst>
                    <a:ext uri="{9D8B030D-6E8A-4147-A177-3AD203B41FA5}">
                      <a16:colId xmlns:a16="http://schemas.microsoft.com/office/drawing/2014/main" val="2727704443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host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14…1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serverB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idle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1789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14…2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cpu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/>
                        <a:t>serverB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idle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2475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cpu</a:t>
                      </a:r>
                      <a:r>
                        <a:rPr lang="it-IT" sz="1100" dirty="0"/>
                        <a:t>, </a:t>
                      </a:r>
                      <a:r>
                        <a:rPr lang="it-IT" sz="1100" dirty="0" err="1"/>
                        <a:t>serverB</a:t>
                      </a:r>
                      <a:r>
                        <a:rPr lang="it-IT" sz="1100" dirty="0"/>
                        <a:t>, </a:t>
                      </a:r>
                      <a:r>
                        <a:rPr lang="it-IT" sz="1100" dirty="0" err="1"/>
                        <a:t>idle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Up Arrow 42">
            <a:extLst>
              <a:ext uri="{FF2B5EF4-FFF2-40B4-BE49-F238E27FC236}">
                <a16:creationId xmlns:a16="http://schemas.microsoft.com/office/drawing/2014/main" id="{0EF54504-6EF2-5F4D-8CE9-6A484C5AA212}"/>
              </a:ext>
            </a:extLst>
          </p:cNvPr>
          <p:cNvSpPr/>
          <p:nvPr/>
        </p:nvSpPr>
        <p:spPr>
          <a:xfrm>
            <a:off x="4124184" y="2708287"/>
            <a:ext cx="721110" cy="46043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78295A-4D94-CD4D-B04D-A83A51032998}"/>
              </a:ext>
            </a:extLst>
          </p:cNvPr>
          <p:cNvSpPr/>
          <p:nvPr/>
        </p:nvSpPr>
        <p:spPr>
          <a:xfrm>
            <a:off x="243185" y="4415560"/>
            <a:ext cx="14782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it-IT" sz="1100" dirty="0">
                <a:solidFill>
                  <a:schemeClr val="bg1"/>
                </a:solidFill>
              </a:rPr>
              <a:t>_m = _</a:t>
            </a:r>
            <a:r>
              <a:rPr lang="it-IT" sz="1100" dirty="0" err="1">
                <a:solidFill>
                  <a:schemeClr val="bg1"/>
                </a:solidFill>
              </a:rPr>
              <a:t>measurement</a:t>
            </a:r>
            <a:endParaRPr lang="it-IT" sz="1100" dirty="0">
              <a:solidFill>
                <a:schemeClr val="bg1"/>
              </a:solidFill>
            </a:endParaRPr>
          </a:p>
        </p:txBody>
      </p:sp>
      <p:sp>
        <p:nvSpPr>
          <p:cNvPr id="35" name="Google Shape;327;p56">
            <a:extLst>
              <a:ext uri="{FF2B5EF4-FFF2-40B4-BE49-F238E27FC236}">
                <a16:creationId xmlns:a16="http://schemas.microsoft.com/office/drawing/2014/main" id="{C4F37CD6-4709-7044-BCFC-E2C97D5AE896}"/>
              </a:ext>
            </a:extLst>
          </p:cNvPr>
          <p:cNvSpPr/>
          <p:nvPr/>
        </p:nvSpPr>
        <p:spPr>
          <a:xfrm>
            <a:off x="1665518" y="3401184"/>
            <a:ext cx="1061572" cy="121976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29;p56">
            <a:extLst>
              <a:ext uri="{FF2B5EF4-FFF2-40B4-BE49-F238E27FC236}">
                <a16:creationId xmlns:a16="http://schemas.microsoft.com/office/drawing/2014/main" id="{00EAB747-CDF4-114D-B087-2A31539A4889}"/>
              </a:ext>
            </a:extLst>
          </p:cNvPr>
          <p:cNvSpPr txBox="1"/>
          <p:nvPr/>
        </p:nvSpPr>
        <p:spPr>
          <a:xfrm>
            <a:off x="1786853" y="3763178"/>
            <a:ext cx="830024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1200" dirty="0" err="1"/>
              <a:t>AiQ</a:t>
            </a:r>
            <a:endParaRPr sz="1200" dirty="0"/>
          </a:p>
        </p:txBody>
      </p:sp>
      <p:sp>
        <p:nvSpPr>
          <p:cNvPr id="40" name="Google Shape;333;p56">
            <a:extLst>
              <a:ext uri="{FF2B5EF4-FFF2-40B4-BE49-F238E27FC236}">
                <a16:creationId xmlns:a16="http://schemas.microsoft.com/office/drawing/2014/main" id="{82354CA6-C7C4-8A4F-B0C5-A18F9E09C505}"/>
              </a:ext>
            </a:extLst>
          </p:cNvPr>
          <p:cNvSpPr txBox="1"/>
          <p:nvPr/>
        </p:nvSpPr>
        <p:spPr>
          <a:xfrm>
            <a:off x="1774939" y="3380793"/>
            <a:ext cx="830024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_m</a:t>
            </a:r>
            <a:endParaRPr sz="1200" b="1" dirty="0"/>
          </a:p>
        </p:txBody>
      </p:sp>
      <p:sp>
        <p:nvSpPr>
          <p:cNvPr id="44" name="Google Shape;337;p56">
            <a:extLst>
              <a:ext uri="{FF2B5EF4-FFF2-40B4-BE49-F238E27FC236}">
                <a16:creationId xmlns:a16="http://schemas.microsoft.com/office/drawing/2014/main" id="{771F25B5-E621-7047-8602-4E03CAA1C5D7}"/>
              </a:ext>
            </a:extLst>
          </p:cNvPr>
          <p:cNvSpPr txBox="1"/>
          <p:nvPr/>
        </p:nvSpPr>
        <p:spPr>
          <a:xfrm>
            <a:off x="1786647" y="4112029"/>
            <a:ext cx="830024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1200" dirty="0" err="1"/>
              <a:t>AiQ</a:t>
            </a:r>
            <a:endParaRPr sz="1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080F2-B041-5C43-BAE4-127A6870F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EDDC-E38A-944F-B9CB-B0C6554768E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F8289C0-4E58-1D4C-B2B1-25DB8AD74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E. Della Valle, M. Balduini, &amp; R. Tommasini - Influx Days - Virtual - 2020</a:t>
            </a:r>
            <a:endParaRPr lang="en-GB" dirty="0"/>
          </a:p>
        </p:txBody>
      </p:sp>
      <p:sp>
        <p:nvSpPr>
          <p:cNvPr id="46" name="Google Shape;329;p56">
            <a:extLst>
              <a:ext uri="{FF2B5EF4-FFF2-40B4-BE49-F238E27FC236}">
                <a16:creationId xmlns:a16="http://schemas.microsoft.com/office/drawing/2014/main" id="{DC49F5AE-739F-504D-BECA-B3BFAEB24E70}"/>
              </a:ext>
            </a:extLst>
          </p:cNvPr>
          <p:cNvSpPr txBox="1"/>
          <p:nvPr/>
        </p:nvSpPr>
        <p:spPr>
          <a:xfrm>
            <a:off x="2894690" y="3695052"/>
            <a:ext cx="830024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endParaRPr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F17EA3-9060-9442-8D89-BC5D3CCA7D17}"/>
              </a:ext>
            </a:extLst>
          </p:cNvPr>
          <p:cNvSpPr txBox="1"/>
          <p:nvPr/>
        </p:nvSpPr>
        <p:spPr>
          <a:xfrm>
            <a:off x="8184630" y="365010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1" name="Google Shape;327;p56">
            <a:extLst>
              <a:ext uri="{FF2B5EF4-FFF2-40B4-BE49-F238E27FC236}">
                <a16:creationId xmlns:a16="http://schemas.microsoft.com/office/drawing/2014/main" id="{9965399C-DD1B-A547-B6D4-230A8DB499B3}"/>
              </a:ext>
            </a:extLst>
          </p:cNvPr>
          <p:cNvSpPr/>
          <p:nvPr/>
        </p:nvSpPr>
        <p:spPr>
          <a:xfrm>
            <a:off x="3933048" y="3400475"/>
            <a:ext cx="1061572" cy="121976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333;p56">
            <a:extLst>
              <a:ext uri="{FF2B5EF4-FFF2-40B4-BE49-F238E27FC236}">
                <a16:creationId xmlns:a16="http://schemas.microsoft.com/office/drawing/2014/main" id="{B461B190-2586-8F4B-B774-B3B9BE4C24E6}"/>
              </a:ext>
            </a:extLst>
          </p:cNvPr>
          <p:cNvSpPr txBox="1"/>
          <p:nvPr/>
        </p:nvSpPr>
        <p:spPr>
          <a:xfrm>
            <a:off x="3962891" y="3390339"/>
            <a:ext cx="936959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Nation</a:t>
            </a:r>
            <a:endParaRPr sz="1200" b="1" dirty="0"/>
          </a:p>
        </p:txBody>
      </p:sp>
      <p:sp>
        <p:nvSpPr>
          <p:cNvPr id="53" name="Google Shape;337;p56">
            <a:extLst>
              <a:ext uri="{FF2B5EF4-FFF2-40B4-BE49-F238E27FC236}">
                <a16:creationId xmlns:a16="http://schemas.microsoft.com/office/drawing/2014/main" id="{DC426291-BBA5-5242-BF83-3B89742183AA}"/>
              </a:ext>
            </a:extLst>
          </p:cNvPr>
          <p:cNvSpPr txBox="1"/>
          <p:nvPr/>
        </p:nvSpPr>
        <p:spPr>
          <a:xfrm>
            <a:off x="4015270" y="4104672"/>
            <a:ext cx="830024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200" dirty="0"/>
              <a:t>Ohio</a:t>
            </a:r>
            <a:endParaRPr sz="1200" dirty="0"/>
          </a:p>
        </p:txBody>
      </p:sp>
      <p:sp>
        <p:nvSpPr>
          <p:cNvPr id="54" name="Google Shape;337;p56">
            <a:extLst>
              <a:ext uri="{FF2B5EF4-FFF2-40B4-BE49-F238E27FC236}">
                <a16:creationId xmlns:a16="http://schemas.microsoft.com/office/drawing/2014/main" id="{8FC9BFDB-AFCB-D34C-AF4B-07AB32DCB60E}"/>
              </a:ext>
            </a:extLst>
          </p:cNvPr>
          <p:cNvSpPr txBox="1"/>
          <p:nvPr/>
        </p:nvSpPr>
        <p:spPr>
          <a:xfrm>
            <a:off x="4015270" y="3729460"/>
            <a:ext cx="830024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1200" dirty="0"/>
              <a:t>UK</a:t>
            </a:r>
            <a:br>
              <a:rPr lang="en" sz="1200" dirty="0"/>
            </a:br>
            <a:r>
              <a:rPr lang="en" sz="1200" dirty="0"/>
              <a:t>…</a:t>
            </a:r>
            <a:endParaRPr sz="1200" dirty="0"/>
          </a:p>
        </p:txBody>
      </p:sp>
      <p:sp>
        <p:nvSpPr>
          <p:cNvPr id="55" name="Google Shape;327;p56">
            <a:extLst>
              <a:ext uri="{FF2B5EF4-FFF2-40B4-BE49-F238E27FC236}">
                <a16:creationId xmlns:a16="http://schemas.microsoft.com/office/drawing/2014/main" id="{519093CC-E042-9747-A8F8-C83576B30231}"/>
              </a:ext>
            </a:extLst>
          </p:cNvPr>
          <p:cNvSpPr/>
          <p:nvPr/>
        </p:nvSpPr>
        <p:spPr>
          <a:xfrm>
            <a:off x="5114135" y="3407705"/>
            <a:ext cx="819934" cy="119765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333;p56">
            <a:extLst>
              <a:ext uri="{FF2B5EF4-FFF2-40B4-BE49-F238E27FC236}">
                <a16:creationId xmlns:a16="http://schemas.microsoft.com/office/drawing/2014/main" id="{5AE7BA7D-7B9C-A645-9A64-04B7A8DA6B5C}"/>
              </a:ext>
            </a:extLst>
          </p:cNvPr>
          <p:cNvSpPr txBox="1"/>
          <p:nvPr/>
        </p:nvSpPr>
        <p:spPr>
          <a:xfrm>
            <a:off x="5140351" y="3407705"/>
            <a:ext cx="936959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City</a:t>
            </a:r>
            <a:endParaRPr sz="1200" b="1" dirty="0"/>
          </a:p>
        </p:txBody>
      </p:sp>
      <p:sp>
        <p:nvSpPr>
          <p:cNvPr id="58" name="Google Shape;337;p56">
            <a:extLst>
              <a:ext uri="{FF2B5EF4-FFF2-40B4-BE49-F238E27FC236}">
                <a16:creationId xmlns:a16="http://schemas.microsoft.com/office/drawing/2014/main" id="{C19D6EF1-0FB0-D843-A118-93E419BEE0B1}"/>
              </a:ext>
            </a:extLst>
          </p:cNvPr>
          <p:cNvSpPr txBox="1"/>
          <p:nvPr/>
        </p:nvSpPr>
        <p:spPr>
          <a:xfrm>
            <a:off x="5076841" y="4150849"/>
            <a:ext cx="1130818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200" dirty="0"/>
              <a:t>London </a:t>
            </a:r>
            <a:endParaRPr sz="1200" dirty="0"/>
          </a:p>
        </p:txBody>
      </p:sp>
      <p:sp>
        <p:nvSpPr>
          <p:cNvPr id="59" name="Google Shape;337;p56">
            <a:extLst>
              <a:ext uri="{FF2B5EF4-FFF2-40B4-BE49-F238E27FC236}">
                <a16:creationId xmlns:a16="http://schemas.microsoft.com/office/drawing/2014/main" id="{61D24E8E-494C-C345-B969-F5D846B8EA31}"/>
              </a:ext>
            </a:extLst>
          </p:cNvPr>
          <p:cNvSpPr txBox="1"/>
          <p:nvPr/>
        </p:nvSpPr>
        <p:spPr>
          <a:xfrm>
            <a:off x="5218070" y="3775637"/>
            <a:ext cx="830024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1200" dirty="0"/>
              <a:t>London…</a:t>
            </a:r>
            <a:endParaRPr sz="1200" dirty="0"/>
          </a:p>
        </p:txBody>
      </p:sp>
      <p:sp>
        <p:nvSpPr>
          <p:cNvPr id="60" name="Google Shape;345;p56">
            <a:extLst>
              <a:ext uri="{FF2B5EF4-FFF2-40B4-BE49-F238E27FC236}">
                <a16:creationId xmlns:a16="http://schemas.microsoft.com/office/drawing/2014/main" id="{772B5624-A5C7-A744-AE88-542DD75E38CA}"/>
              </a:ext>
            </a:extLst>
          </p:cNvPr>
          <p:cNvSpPr/>
          <p:nvPr/>
        </p:nvSpPr>
        <p:spPr>
          <a:xfrm>
            <a:off x="352269" y="3764407"/>
            <a:ext cx="8252085" cy="696566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21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3A215D-36D7-194E-930C-39F25DA1621E}"/>
              </a:ext>
            </a:extLst>
          </p:cNvPr>
          <p:cNvSpPr txBox="1"/>
          <p:nvPr/>
        </p:nvSpPr>
        <p:spPr>
          <a:xfrm>
            <a:off x="1501875" y="187884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[…]</a:t>
            </a:r>
          </a:p>
        </p:txBody>
      </p:sp>
      <p:graphicFrame>
        <p:nvGraphicFramePr>
          <p:cNvPr id="9" name="Google Shape;316;p55">
            <a:extLst>
              <a:ext uri="{FF2B5EF4-FFF2-40B4-BE49-F238E27FC236}">
                <a16:creationId xmlns:a16="http://schemas.microsoft.com/office/drawing/2014/main" id="{510AB6C3-5C3B-EB41-8C7C-0888894DAA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5262893"/>
              </p:ext>
            </p:extLst>
          </p:nvPr>
        </p:nvGraphicFramePr>
        <p:xfrm>
          <a:off x="60381" y="86263"/>
          <a:ext cx="3747425" cy="11421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2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512">
                  <a:extLst>
                    <a:ext uri="{9D8B030D-6E8A-4147-A177-3AD203B41FA5}">
                      <a16:colId xmlns:a16="http://schemas.microsoft.com/office/drawing/2014/main" val="2727704443"/>
                    </a:ext>
                  </a:extLst>
                </a:gridCol>
                <a:gridCol w="69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11049245"/>
                    </a:ext>
                  </a:extLst>
                </a:gridCol>
                <a:gridCol w="697865">
                  <a:extLst>
                    <a:ext uri="{9D8B030D-6E8A-4147-A177-3AD203B41FA5}">
                      <a16:colId xmlns:a16="http://schemas.microsoft.com/office/drawing/2014/main" val="1235675119"/>
                    </a:ext>
                  </a:extLst>
                </a:gridCol>
                <a:gridCol w="489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4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city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_field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7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E</a:t>
                      </a:r>
                      <a:r>
                        <a:rPr lang="en" sz="1100" dirty="0" err="1"/>
                        <a:t>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London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co2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23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7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Liverpool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co2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24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76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GroupKey</a:t>
                      </a:r>
                      <a:r>
                        <a:rPr lang="it-IT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</a:t>
                      </a:r>
                      <a:r>
                        <a:rPr lang="it-IT" sz="11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r>
                        <a:rPr lang="it-IT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Europe, UK, co2]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Up Arrow 10">
            <a:extLst>
              <a:ext uri="{FF2B5EF4-FFF2-40B4-BE49-F238E27FC236}">
                <a16:creationId xmlns:a16="http://schemas.microsoft.com/office/drawing/2014/main" id="{267588E7-1FF0-CF42-B52B-F44456BAFC9C}"/>
              </a:ext>
            </a:extLst>
          </p:cNvPr>
          <p:cNvSpPr/>
          <p:nvPr/>
        </p:nvSpPr>
        <p:spPr>
          <a:xfrm rot="5400000">
            <a:off x="4251899" y="2023922"/>
            <a:ext cx="728290" cy="1394213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202F89-6D6C-CF4C-8B7D-AF535AA1E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73881" y="4726621"/>
            <a:ext cx="5049469" cy="268009"/>
          </a:xfrm>
        </p:spPr>
        <p:txBody>
          <a:bodyPr/>
          <a:lstStyle/>
          <a:p>
            <a:r>
              <a:rPr lang="en-GB" dirty="0"/>
              <a:t>E. Della Valle, M. </a:t>
            </a:r>
            <a:r>
              <a:rPr lang="en-GB" dirty="0" err="1"/>
              <a:t>Balduini</a:t>
            </a:r>
            <a:r>
              <a:rPr lang="en-GB" dirty="0"/>
              <a:t>, &amp; R. </a:t>
            </a:r>
            <a:r>
              <a:rPr lang="en-GB" dirty="0" err="1"/>
              <a:t>Tommasini</a:t>
            </a:r>
            <a:r>
              <a:rPr lang="en-GB" dirty="0"/>
              <a:t> - Influx Days - Virtual - 2020</a:t>
            </a:r>
          </a:p>
        </p:txBody>
      </p:sp>
      <p:graphicFrame>
        <p:nvGraphicFramePr>
          <p:cNvPr id="14" name="Google Shape;316;p55">
            <a:extLst>
              <a:ext uri="{FF2B5EF4-FFF2-40B4-BE49-F238E27FC236}">
                <a16:creationId xmlns:a16="http://schemas.microsoft.com/office/drawing/2014/main" id="{E946E9C5-D916-244E-89EB-92AF1DA947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7315382"/>
              </p:ext>
            </p:extLst>
          </p:nvPr>
        </p:nvGraphicFramePr>
        <p:xfrm>
          <a:off x="60381" y="1344519"/>
          <a:ext cx="3745325" cy="11882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9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926">
                  <a:extLst>
                    <a:ext uri="{9D8B030D-6E8A-4147-A177-3AD203B41FA5}">
                      <a16:colId xmlns:a16="http://schemas.microsoft.com/office/drawing/2014/main" val="2727704443"/>
                    </a:ext>
                  </a:extLst>
                </a:gridCol>
                <a:gridCol w="719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805">
                  <a:extLst>
                    <a:ext uri="{9D8B030D-6E8A-4147-A177-3AD203B41FA5}">
                      <a16:colId xmlns:a16="http://schemas.microsoft.com/office/drawing/2014/main" val="2411049245"/>
                    </a:ext>
                  </a:extLst>
                </a:gridCol>
                <a:gridCol w="480211">
                  <a:extLst>
                    <a:ext uri="{9D8B030D-6E8A-4147-A177-3AD203B41FA5}">
                      <a16:colId xmlns:a16="http://schemas.microsoft.com/office/drawing/2014/main" val="1235675119"/>
                    </a:ext>
                  </a:extLst>
                </a:gridCol>
                <a:gridCol w="5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3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City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30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E</a:t>
                      </a:r>
                      <a:r>
                        <a:rPr lang="en" sz="1100" dirty="0" err="1"/>
                        <a:t>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Italy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Milan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22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30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Italy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Rome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18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76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AiQ</a:t>
                      </a:r>
                      <a:r>
                        <a:rPr lang="it-IT" sz="1100" dirty="0"/>
                        <a:t>, Europe, </a:t>
                      </a:r>
                      <a:r>
                        <a:rPr lang="it-IT" sz="1100" dirty="0" err="1"/>
                        <a:t>Italy</a:t>
                      </a:r>
                      <a:r>
                        <a:rPr lang="it-IT" sz="1100" dirty="0"/>
                        <a:t>,</a:t>
                      </a:r>
                      <a:r>
                        <a:rPr lang="en-US" sz="1100" dirty="0"/>
                        <a:t> co2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Google Shape;316;p55">
            <a:extLst>
              <a:ext uri="{FF2B5EF4-FFF2-40B4-BE49-F238E27FC236}">
                <a16:creationId xmlns:a16="http://schemas.microsoft.com/office/drawing/2014/main" id="{F6673DAC-8EC3-B44F-A3F6-55B7705AB5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9769011"/>
              </p:ext>
            </p:extLst>
          </p:nvPr>
        </p:nvGraphicFramePr>
        <p:xfrm>
          <a:off x="60381" y="2657662"/>
          <a:ext cx="3734891" cy="10842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071">
                  <a:extLst>
                    <a:ext uri="{9D8B030D-6E8A-4147-A177-3AD203B41FA5}">
                      <a16:colId xmlns:a16="http://schemas.microsoft.com/office/drawing/2014/main" val="2727704443"/>
                    </a:ext>
                  </a:extLst>
                </a:gridCol>
                <a:gridCol w="678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772">
                  <a:extLst>
                    <a:ext uri="{9D8B030D-6E8A-4147-A177-3AD203B41FA5}">
                      <a16:colId xmlns:a16="http://schemas.microsoft.com/office/drawing/2014/main" val="2411049245"/>
                    </a:ext>
                  </a:extLst>
                </a:gridCol>
                <a:gridCol w="660611">
                  <a:extLst>
                    <a:ext uri="{9D8B030D-6E8A-4147-A177-3AD203B41FA5}">
                      <a16:colId xmlns:a16="http://schemas.microsoft.com/office/drawing/2014/main" val="1235675119"/>
                    </a:ext>
                  </a:extLst>
                </a:gridCol>
                <a:gridCol w="46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03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City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95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E</a:t>
                      </a:r>
                      <a:r>
                        <a:rPr lang="en" sz="1100" dirty="0" err="1"/>
                        <a:t>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London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no2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81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20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Liverpool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no2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129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221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AiQ</a:t>
                      </a:r>
                      <a:r>
                        <a:rPr lang="it-IT" sz="1100" dirty="0"/>
                        <a:t>, Europe, UK, no2]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Google Shape;316;p55">
            <a:extLst>
              <a:ext uri="{FF2B5EF4-FFF2-40B4-BE49-F238E27FC236}">
                <a16:creationId xmlns:a16="http://schemas.microsoft.com/office/drawing/2014/main" id="{A8BE3784-0D1D-D841-9656-2034F0BA4E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8275746"/>
              </p:ext>
            </p:extLst>
          </p:nvPr>
        </p:nvGraphicFramePr>
        <p:xfrm>
          <a:off x="5390451" y="1327748"/>
          <a:ext cx="3632899" cy="9871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9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926">
                  <a:extLst>
                    <a:ext uri="{9D8B030D-6E8A-4147-A177-3AD203B41FA5}">
                      <a16:colId xmlns:a16="http://schemas.microsoft.com/office/drawing/2014/main" val="2727704443"/>
                    </a:ext>
                  </a:extLst>
                </a:gridCol>
                <a:gridCol w="719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805">
                  <a:extLst>
                    <a:ext uri="{9D8B030D-6E8A-4147-A177-3AD203B41FA5}">
                      <a16:colId xmlns:a16="http://schemas.microsoft.com/office/drawing/2014/main" val="2411049245"/>
                    </a:ext>
                  </a:extLst>
                </a:gridCol>
                <a:gridCol w="480211">
                  <a:extLst>
                    <a:ext uri="{9D8B030D-6E8A-4147-A177-3AD203B41FA5}">
                      <a16:colId xmlns:a16="http://schemas.microsoft.com/office/drawing/2014/main" val="1235675119"/>
                    </a:ext>
                  </a:extLst>
                </a:gridCol>
                <a:gridCol w="5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91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City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4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Italy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Milan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co2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18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76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AiQ</a:t>
                      </a:r>
                      <a:r>
                        <a:rPr lang="it-IT" sz="1100" dirty="0"/>
                        <a:t>, Europe, Italy,co2]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Google Shape;316;p55">
            <a:extLst>
              <a:ext uri="{FF2B5EF4-FFF2-40B4-BE49-F238E27FC236}">
                <a16:creationId xmlns:a16="http://schemas.microsoft.com/office/drawing/2014/main" id="{D117E1BF-C22E-6744-9BC9-7CB9F321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2338378"/>
              </p:ext>
            </p:extLst>
          </p:nvPr>
        </p:nvGraphicFramePr>
        <p:xfrm>
          <a:off x="5366114" y="156453"/>
          <a:ext cx="3645825" cy="10350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2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512">
                  <a:extLst>
                    <a:ext uri="{9D8B030D-6E8A-4147-A177-3AD203B41FA5}">
                      <a16:colId xmlns:a16="http://schemas.microsoft.com/office/drawing/2014/main" val="2727704443"/>
                    </a:ext>
                  </a:extLst>
                </a:gridCol>
                <a:gridCol w="69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11049245"/>
                    </a:ext>
                  </a:extLst>
                </a:gridCol>
                <a:gridCol w="596265">
                  <a:extLst>
                    <a:ext uri="{9D8B030D-6E8A-4147-A177-3AD203B41FA5}">
                      <a16:colId xmlns:a16="http://schemas.microsoft.com/office/drawing/2014/main" val="1235675119"/>
                    </a:ext>
                  </a:extLst>
                </a:gridCol>
                <a:gridCol w="489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97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City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7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E</a:t>
                      </a:r>
                      <a:r>
                        <a:rPr lang="en" sz="1100" dirty="0" err="1"/>
                        <a:t>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London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23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546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AiQ</a:t>
                      </a:r>
                      <a:r>
                        <a:rPr lang="it-IT" sz="1100" dirty="0"/>
                        <a:t>, Europe, UK,co2]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C574D18-3652-1F48-8A68-DA2F07A86FEC}"/>
              </a:ext>
            </a:extLst>
          </p:cNvPr>
          <p:cNvSpPr txBox="1"/>
          <p:nvPr/>
        </p:nvSpPr>
        <p:spPr>
          <a:xfrm>
            <a:off x="1601261" y="484074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graphicFrame>
        <p:nvGraphicFramePr>
          <p:cNvPr id="22" name="Google Shape;316;p55">
            <a:extLst>
              <a:ext uri="{FF2B5EF4-FFF2-40B4-BE49-F238E27FC236}">
                <a16:creationId xmlns:a16="http://schemas.microsoft.com/office/drawing/2014/main" id="{4FCA0224-9DA0-F14D-B0B6-B56C125BA3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6320090"/>
              </p:ext>
            </p:extLst>
          </p:nvPr>
        </p:nvGraphicFramePr>
        <p:xfrm>
          <a:off x="60381" y="3866783"/>
          <a:ext cx="3739317" cy="10950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7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29">
                  <a:extLst>
                    <a:ext uri="{9D8B030D-6E8A-4147-A177-3AD203B41FA5}">
                      <a16:colId xmlns:a16="http://schemas.microsoft.com/office/drawing/2014/main" val="2727704443"/>
                    </a:ext>
                  </a:extLst>
                </a:gridCol>
                <a:gridCol w="717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843">
                  <a:extLst>
                    <a:ext uri="{9D8B030D-6E8A-4147-A177-3AD203B41FA5}">
                      <a16:colId xmlns:a16="http://schemas.microsoft.com/office/drawing/2014/main" val="2411049245"/>
                    </a:ext>
                  </a:extLst>
                </a:gridCol>
                <a:gridCol w="478426">
                  <a:extLst>
                    <a:ext uri="{9D8B030D-6E8A-4147-A177-3AD203B41FA5}">
                      <a16:colId xmlns:a16="http://schemas.microsoft.com/office/drawing/2014/main" val="1235675119"/>
                    </a:ext>
                  </a:extLst>
                </a:gridCol>
                <a:gridCol w="503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9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City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95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E</a:t>
                      </a:r>
                      <a:r>
                        <a:rPr lang="en" sz="1100" dirty="0" err="1"/>
                        <a:t>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Italy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Milan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no2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87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20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Italy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Rome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no2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131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76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AiQ</a:t>
                      </a:r>
                      <a:r>
                        <a:rPr lang="it-IT" sz="1100" dirty="0"/>
                        <a:t>, Europe, </a:t>
                      </a:r>
                      <a:r>
                        <a:rPr lang="it-IT" sz="1100" dirty="0" err="1"/>
                        <a:t>Italy</a:t>
                      </a:r>
                      <a:r>
                        <a:rPr lang="it-IT" sz="1100" dirty="0"/>
                        <a:t>, no2]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Google Shape;316;p55">
            <a:extLst>
              <a:ext uri="{FF2B5EF4-FFF2-40B4-BE49-F238E27FC236}">
                <a16:creationId xmlns:a16="http://schemas.microsoft.com/office/drawing/2014/main" id="{CD3490FD-CD60-2C47-897B-E26007C0E0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4354628"/>
              </p:ext>
            </p:extLst>
          </p:nvPr>
        </p:nvGraphicFramePr>
        <p:xfrm>
          <a:off x="5398464" y="3635033"/>
          <a:ext cx="3632899" cy="9871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9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926">
                  <a:extLst>
                    <a:ext uri="{9D8B030D-6E8A-4147-A177-3AD203B41FA5}">
                      <a16:colId xmlns:a16="http://schemas.microsoft.com/office/drawing/2014/main" val="2727704443"/>
                    </a:ext>
                  </a:extLst>
                </a:gridCol>
                <a:gridCol w="719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805">
                  <a:extLst>
                    <a:ext uri="{9D8B030D-6E8A-4147-A177-3AD203B41FA5}">
                      <a16:colId xmlns:a16="http://schemas.microsoft.com/office/drawing/2014/main" val="2411049245"/>
                    </a:ext>
                  </a:extLst>
                </a:gridCol>
                <a:gridCol w="480211">
                  <a:extLst>
                    <a:ext uri="{9D8B030D-6E8A-4147-A177-3AD203B41FA5}">
                      <a16:colId xmlns:a16="http://schemas.microsoft.com/office/drawing/2014/main" val="1235675119"/>
                    </a:ext>
                  </a:extLst>
                </a:gridCol>
                <a:gridCol w="5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91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City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4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Italy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Milan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no2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87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76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AiQ</a:t>
                      </a:r>
                      <a:r>
                        <a:rPr lang="it-IT" sz="1100" dirty="0"/>
                        <a:t>, Europe, Italy,no2]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Google Shape;316;p55">
            <a:extLst>
              <a:ext uri="{FF2B5EF4-FFF2-40B4-BE49-F238E27FC236}">
                <a16:creationId xmlns:a16="http://schemas.microsoft.com/office/drawing/2014/main" id="{D0D439FD-FCBB-D048-8C39-8303CD24B5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526572"/>
              </p:ext>
            </p:extLst>
          </p:nvPr>
        </p:nvGraphicFramePr>
        <p:xfrm>
          <a:off x="5385538" y="2457464"/>
          <a:ext cx="3645825" cy="10350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2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512">
                  <a:extLst>
                    <a:ext uri="{9D8B030D-6E8A-4147-A177-3AD203B41FA5}">
                      <a16:colId xmlns:a16="http://schemas.microsoft.com/office/drawing/2014/main" val="2727704443"/>
                    </a:ext>
                  </a:extLst>
                </a:gridCol>
                <a:gridCol w="69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11049245"/>
                    </a:ext>
                  </a:extLst>
                </a:gridCol>
                <a:gridCol w="596265">
                  <a:extLst>
                    <a:ext uri="{9D8B030D-6E8A-4147-A177-3AD203B41FA5}">
                      <a16:colId xmlns:a16="http://schemas.microsoft.com/office/drawing/2014/main" val="1235675119"/>
                    </a:ext>
                  </a:extLst>
                </a:gridCol>
                <a:gridCol w="489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97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City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7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E</a:t>
                      </a:r>
                      <a:r>
                        <a:rPr lang="en" sz="1100" dirty="0" err="1"/>
                        <a:t>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London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no2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81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546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AiQ</a:t>
                      </a:r>
                      <a:r>
                        <a:rPr lang="it-IT" sz="1100" dirty="0"/>
                        <a:t>, Europe, UK,no2]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FA1AE782-A699-2145-9D8D-FAA288361E6C}"/>
              </a:ext>
            </a:extLst>
          </p:cNvPr>
          <p:cNvSpPr txBox="1"/>
          <p:nvPr/>
        </p:nvSpPr>
        <p:spPr>
          <a:xfrm>
            <a:off x="7006925" y="447880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3044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3A215D-36D7-194E-930C-39F25DA1621E}"/>
              </a:ext>
            </a:extLst>
          </p:cNvPr>
          <p:cNvSpPr txBox="1"/>
          <p:nvPr/>
        </p:nvSpPr>
        <p:spPr>
          <a:xfrm>
            <a:off x="1501875" y="187884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[…]</a:t>
            </a:r>
          </a:p>
        </p:txBody>
      </p:sp>
      <p:graphicFrame>
        <p:nvGraphicFramePr>
          <p:cNvPr id="9" name="Google Shape;316;p55">
            <a:extLst>
              <a:ext uri="{FF2B5EF4-FFF2-40B4-BE49-F238E27FC236}">
                <a16:creationId xmlns:a16="http://schemas.microsoft.com/office/drawing/2014/main" id="{510AB6C3-5C3B-EB41-8C7C-0888894DAA20}"/>
              </a:ext>
            </a:extLst>
          </p:cNvPr>
          <p:cNvGraphicFramePr/>
          <p:nvPr/>
        </p:nvGraphicFramePr>
        <p:xfrm>
          <a:off x="60381" y="86263"/>
          <a:ext cx="3747425" cy="11421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2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512">
                  <a:extLst>
                    <a:ext uri="{9D8B030D-6E8A-4147-A177-3AD203B41FA5}">
                      <a16:colId xmlns:a16="http://schemas.microsoft.com/office/drawing/2014/main" val="2727704443"/>
                    </a:ext>
                  </a:extLst>
                </a:gridCol>
                <a:gridCol w="69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11049245"/>
                    </a:ext>
                  </a:extLst>
                </a:gridCol>
                <a:gridCol w="697865">
                  <a:extLst>
                    <a:ext uri="{9D8B030D-6E8A-4147-A177-3AD203B41FA5}">
                      <a16:colId xmlns:a16="http://schemas.microsoft.com/office/drawing/2014/main" val="1235675119"/>
                    </a:ext>
                  </a:extLst>
                </a:gridCol>
                <a:gridCol w="489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4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city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_field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7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E</a:t>
                      </a:r>
                      <a:r>
                        <a:rPr lang="en" sz="1100" dirty="0" err="1"/>
                        <a:t>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London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co2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23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7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Liverpool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co2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24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76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GroupKey</a:t>
                      </a:r>
                      <a:r>
                        <a:rPr lang="it-IT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</a:t>
                      </a:r>
                      <a:r>
                        <a:rPr lang="it-IT" sz="11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r>
                        <a:rPr lang="it-IT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Europe, UK, co2]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Up Arrow 10">
            <a:extLst>
              <a:ext uri="{FF2B5EF4-FFF2-40B4-BE49-F238E27FC236}">
                <a16:creationId xmlns:a16="http://schemas.microsoft.com/office/drawing/2014/main" id="{267588E7-1FF0-CF42-B52B-F44456BAFC9C}"/>
              </a:ext>
            </a:extLst>
          </p:cNvPr>
          <p:cNvSpPr/>
          <p:nvPr/>
        </p:nvSpPr>
        <p:spPr>
          <a:xfrm rot="5400000">
            <a:off x="4251899" y="2023922"/>
            <a:ext cx="728290" cy="1394213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202F89-6D6C-CF4C-8B7D-AF535AA1E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73881" y="4726621"/>
            <a:ext cx="5049469" cy="268009"/>
          </a:xfrm>
        </p:spPr>
        <p:txBody>
          <a:bodyPr/>
          <a:lstStyle/>
          <a:p>
            <a:r>
              <a:rPr lang="en-GB" dirty="0"/>
              <a:t>E. Della Valle, M. </a:t>
            </a:r>
            <a:r>
              <a:rPr lang="en-GB" dirty="0" err="1"/>
              <a:t>Balduini</a:t>
            </a:r>
            <a:r>
              <a:rPr lang="en-GB" dirty="0"/>
              <a:t>, &amp; R. </a:t>
            </a:r>
            <a:r>
              <a:rPr lang="en-GB" dirty="0" err="1"/>
              <a:t>Tommasini</a:t>
            </a:r>
            <a:r>
              <a:rPr lang="en-GB" dirty="0"/>
              <a:t> - Influx Days - Virtual - 2020</a:t>
            </a:r>
          </a:p>
        </p:txBody>
      </p:sp>
      <p:graphicFrame>
        <p:nvGraphicFramePr>
          <p:cNvPr id="14" name="Google Shape;316;p55">
            <a:extLst>
              <a:ext uri="{FF2B5EF4-FFF2-40B4-BE49-F238E27FC236}">
                <a16:creationId xmlns:a16="http://schemas.microsoft.com/office/drawing/2014/main" id="{E946E9C5-D916-244E-89EB-92AF1DA947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6230429"/>
              </p:ext>
            </p:extLst>
          </p:nvPr>
        </p:nvGraphicFramePr>
        <p:xfrm>
          <a:off x="60381" y="1344519"/>
          <a:ext cx="3745325" cy="11882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9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926">
                  <a:extLst>
                    <a:ext uri="{9D8B030D-6E8A-4147-A177-3AD203B41FA5}">
                      <a16:colId xmlns:a16="http://schemas.microsoft.com/office/drawing/2014/main" val="2727704443"/>
                    </a:ext>
                  </a:extLst>
                </a:gridCol>
                <a:gridCol w="719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805">
                  <a:extLst>
                    <a:ext uri="{9D8B030D-6E8A-4147-A177-3AD203B41FA5}">
                      <a16:colId xmlns:a16="http://schemas.microsoft.com/office/drawing/2014/main" val="2411049245"/>
                    </a:ext>
                  </a:extLst>
                </a:gridCol>
                <a:gridCol w="480211">
                  <a:extLst>
                    <a:ext uri="{9D8B030D-6E8A-4147-A177-3AD203B41FA5}">
                      <a16:colId xmlns:a16="http://schemas.microsoft.com/office/drawing/2014/main" val="1235675119"/>
                    </a:ext>
                  </a:extLst>
                </a:gridCol>
                <a:gridCol w="5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3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city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30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E</a:t>
                      </a:r>
                      <a:r>
                        <a:rPr lang="en" sz="1100" dirty="0" err="1"/>
                        <a:t>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Italy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Milan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22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30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Italy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Rome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18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76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AiQ</a:t>
                      </a:r>
                      <a:r>
                        <a:rPr lang="it-IT" sz="1100" dirty="0"/>
                        <a:t>, Europe, </a:t>
                      </a:r>
                      <a:r>
                        <a:rPr lang="it-IT" sz="1100" dirty="0" err="1"/>
                        <a:t>Italy</a:t>
                      </a:r>
                      <a:r>
                        <a:rPr lang="it-IT" sz="1100" dirty="0"/>
                        <a:t>,</a:t>
                      </a:r>
                      <a:r>
                        <a:rPr lang="en-US" sz="1100" dirty="0"/>
                        <a:t> co2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Google Shape;316;p55">
            <a:extLst>
              <a:ext uri="{FF2B5EF4-FFF2-40B4-BE49-F238E27FC236}">
                <a16:creationId xmlns:a16="http://schemas.microsoft.com/office/drawing/2014/main" id="{F6673DAC-8EC3-B44F-A3F6-55B7705AB5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7371835"/>
              </p:ext>
            </p:extLst>
          </p:nvPr>
        </p:nvGraphicFramePr>
        <p:xfrm>
          <a:off x="60381" y="2657662"/>
          <a:ext cx="3734891" cy="10842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071">
                  <a:extLst>
                    <a:ext uri="{9D8B030D-6E8A-4147-A177-3AD203B41FA5}">
                      <a16:colId xmlns:a16="http://schemas.microsoft.com/office/drawing/2014/main" val="2727704443"/>
                    </a:ext>
                  </a:extLst>
                </a:gridCol>
                <a:gridCol w="678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772">
                  <a:extLst>
                    <a:ext uri="{9D8B030D-6E8A-4147-A177-3AD203B41FA5}">
                      <a16:colId xmlns:a16="http://schemas.microsoft.com/office/drawing/2014/main" val="2411049245"/>
                    </a:ext>
                  </a:extLst>
                </a:gridCol>
                <a:gridCol w="660611">
                  <a:extLst>
                    <a:ext uri="{9D8B030D-6E8A-4147-A177-3AD203B41FA5}">
                      <a16:colId xmlns:a16="http://schemas.microsoft.com/office/drawing/2014/main" val="1235675119"/>
                    </a:ext>
                  </a:extLst>
                </a:gridCol>
                <a:gridCol w="46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03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city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95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E</a:t>
                      </a:r>
                      <a:r>
                        <a:rPr lang="en" sz="1100" dirty="0" err="1"/>
                        <a:t>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London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no2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81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20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Liverpool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no2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129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221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AiQ</a:t>
                      </a:r>
                      <a:r>
                        <a:rPr lang="it-IT" sz="1100" dirty="0"/>
                        <a:t>, Europe, UK, no2]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Google Shape;316;p55">
            <a:extLst>
              <a:ext uri="{FF2B5EF4-FFF2-40B4-BE49-F238E27FC236}">
                <a16:creationId xmlns:a16="http://schemas.microsoft.com/office/drawing/2014/main" id="{A8BE3784-0D1D-D841-9656-2034F0BA4E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0277412"/>
              </p:ext>
            </p:extLst>
          </p:nvPr>
        </p:nvGraphicFramePr>
        <p:xfrm>
          <a:off x="5382438" y="1434652"/>
          <a:ext cx="3632899" cy="88662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9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926">
                  <a:extLst>
                    <a:ext uri="{9D8B030D-6E8A-4147-A177-3AD203B41FA5}">
                      <a16:colId xmlns:a16="http://schemas.microsoft.com/office/drawing/2014/main" val="2727704443"/>
                    </a:ext>
                  </a:extLst>
                </a:gridCol>
                <a:gridCol w="719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805">
                  <a:extLst>
                    <a:ext uri="{9D8B030D-6E8A-4147-A177-3AD203B41FA5}">
                      <a16:colId xmlns:a16="http://schemas.microsoft.com/office/drawing/2014/main" val="2411049245"/>
                    </a:ext>
                  </a:extLst>
                </a:gridCol>
                <a:gridCol w="480211">
                  <a:extLst>
                    <a:ext uri="{9D8B030D-6E8A-4147-A177-3AD203B41FA5}">
                      <a16:colId xmlns:a16="http://schemas.microsoft.com/office/drawing/2014/main" val="1235675119"/>
                    </a:ext>
                  </a:extLst>
                </a:gridCol>
                <a:gridCol w="5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6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city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4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Italy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Milan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co2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18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76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AiQ</a:t>
                      </a:r>
                      <a:r>
                        <a:rPr lang="it-IT" sz="1100" dirty="0"/>
                        <a:t>, Europe, </a:t>
                      </a:r>
                      <a:r>
                        <a:rPr lang="it-IT" sz="1100" dirty="0" err="1"/>
                        <a:t>Italy</a:t>
                      </a:r>
                      <a:r>
                        <a:rPr lang="it-IT" sz="1100" dirty="0"/>
                        <a:t>, co2]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Google Shape;316;p55">
            <a:extLst>
              <a:ext uri="{FF2B5EF4-FFF2-40B4-BE49-F238E27FC236}">
                <a16:creationId xmlns:a16="http://schemas.microsoft.com/office/drawing/2014/main" id="{D117E1BF-C22E-6744-9BC9-7CB9F321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6103520"/>
              </p:ext>
            </p:extLst>
          </p:nvPr>
        </p:nvGraphicFramePr>
        <p:xfrm>
          <a:off x="5358101" y="263357"/>
          <a:ext cx="3645825" cy="9260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2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512">
                  <a:extLst>
                    <a:ext uri="{9D8B030D-6E8A-4147-A177-3AD203B41FA5}">
                      <a16:colId xmlns:a16="http://schemas.microsoft.com/office/drawing/2014/main" val="2727704443"/>
                    </a:ext>
                  </a:extLst>
                </a:gridCol>
                <a:gridCol w="69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11049245"/>
                    </a:ext>
                  </a:extLst>
                </a:gridCol>
                <a:gridCol w="596265">
                  <a:extLst>
                    <a:ext uri="{9D8B030D-6E8A-4147-A177-3AD203B41FA5}">
                      <a16:colId xmlns:a16="http://schemas.microsoft.com/office/drawing/2014/main" val="1235675119"/>
                    </a:ext>
                  </a:extLst>
                </a:gridCol>
                <a:gridCol w="489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7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city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7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E</a:t>
                      </a:r>
                      <a:r>
                        <a:rPr lang="en" sz="1100" dirty="0" err="1"/>
                        <a:t>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London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23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546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AiQ</a:t>
                      </a:r>
                      <a:r>
                        <a:rPr lang="it-IT" sz="1100" dirty="0"/>
                        <a:t>, Europe, city,co2]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C574D18-3652-1F48-8A68-DA2F07A86FEC}"/>
              </a:ext>
            </a:extLst>
          </p:cNvPr>
          <p:cNvSpPr txBox="1"/>
          <p:nvPr/>
        </p:nvSpPr>
        <p:spPr>
          <a:xfrm>
            <a:off x="1601261" y="484074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graphicFrame>
        <p:nvGraphicFramePr>
          <p:cNvPr id="22" name="Google Shape;316;p55">
            <a:extLst>
              <a:ext uri="{FF2B5EF4-FFF2-40B4-BE49-F238E27FC236}">
                <a16:creationId xmlns:a16="http://schemas.microsoft.com/office/drawing/2014/main" id="{4FCA0224-9DA0-F14D-B0B6-B56C125BA3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0816437"/>
              </p:ext>
            </p:extLst>
          </p:nvPr>
        </p:nvGraphicFramePr>
        <p:xfrm>
          <a:off x="60381" y="3866783"/>
          <a:ext cx="3739317" cy="10950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7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29">
                  <a:extLst>
                    <a:ext uri="{9D8B030D-6E8A-4147-A177-3AD203B41FA5}">
                      <a16:colId xmlns:a16="http://schemas.microsoft.com/office/drawing/2014/main" val="2727704443"/>
                    </a:ext>
                  </a:extLst>
                </a:gridCol>
                <a:gridCol w="717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843">
                  <a:extLst>
                    <a:ext uri="{9D8B030D-6E8A-4147-A177-3AD203B41FA5}">
                      <a16:colId xmlns:a16="http://schemas.microsoft.com/office/drawing/2014/main" val="2411049245"/>
                    </a:ext>
                  </a:extLst>
                </a:gridCol>
                <a:gridCol w="478426">
                  <a:extLst>
                    <a:ext uri="{9D8B030D-6E8A-4147-A177-3AD203B41FA5}">
                      <a16:colId xmlns:a16="http://schemas.microsoft.com/office/drawing/2014/main" val="1235675119"/>
                    </a:ext>
                  </a:extLst>
                </a:gridCol>
                <a:gridCol w="503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9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city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95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E</a:t>
                      </a:r>
                      <a:r>
                        <a:rPr lang="en" sz="1100" dirty="0" err="1"/>
                        <a:t>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Italy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Milan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no2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87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20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Italy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Rome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no2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131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76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AiQ</a:t>
                      </a:r>
                      <a:r>
                        <a:rPr lang="it-IT" sz="1100" dirty="0"/>
                        <a:t>, Europe, </a:t>
                      </a:r>
                      <a:r>
                        <a:rPr lang="it-IT" sz="1100" dirty="0" err="1"/>
                        <a:t>Italy</a:t>
                      </a:r>
                      <a:r>
                        <a:rPr lang="it-IT" sz="1100" dirty="0"/>
                        <a:t>, no2]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Google Shape;316;p55">
            <a:extLst>
              <a:ext uri="{FF2B5EF4-FFF2-40B4-BE49-F238E27FC236}">
                <a16:creationId xmlns:a16="http://schemas.microsoft.com/office/drawing/2014/main" id="{CD3490FD-CD60-2C47-897B-E26007C0E0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6776587"/>
              </p:ext>
            </p:extLst>
          </p:nvPr>
        </p:nvGraphicFramePr>
        <p:xfrm>
          <a:off x="5390451" y="3741937"/>
          <a:ext cx="3632899" cy="85784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9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926">
                  <a:extLst>
                    <a:ext uri="{9D8B030D-6E8A-4147-A177-3AD203B41FA5}">
                      <a16:colId xmlns:a16="http://schemas.microsoft.com/office/drawing/2014/main" val="2727704443"/>
                    </a:ext>
                  </a:extLst>
                </a:gridCol>
                <a:gridCol w="719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805">
                  <a:extLst>
                    <a:ext uri="{9D8B030D-6E8A-4147-A177-3AD203B41FA5}">
                      <a16:colId xmlns:a16="http://schemas.microsoft.com/office/drawing/2014/main" val="2411049245"/>
                    </a:ext>
                  </a:extLst>
                </a:gridCol>
                <a:gridCol w="480211">
                  <a:extLst>
                    <a:ext uri="{9D8B030D-6E8A-4147-A177-3AD203B41FA5}">
                      <a16:colId xmlns:a16="http://schemas.microsoft.com/office/drawing/2014/main" val="1235675119"/>
                    </a:ext>
                  </a:extLst>
                </a:gridCol>
                <a:gridCol w="5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8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city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4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Italy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Milan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no2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87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76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AiQ</a:t>
                      </a:r>
                      <a:r>
                        <a:rPr lang="it-IT" sz="1100" dirty="0"/>
                        <a:t>, Europe, Italy,no2]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Google Shape;316;p55">
            <a:extLst>
              <a:ext uri="{FF2B5EF4-FFF2-40B4-BE49-F238E27FC236}">
                <a16:creationId xmlns:a16="http://schemas.microsoft.com/office/drawing/2014/main" id="{D0D439FD-FCBB-D048-8C39-8303CD24B5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0223018"/>
              </p:ext>
            </p:extLst>
          </p:nvPr>
        </p:nvGraphicFramePr>
        <p:xfrm>
          <a:off x="5377525" y="2564368"/>
          <a:ext cx="3645825" cy="88851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2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512">
                  <a:extLst>
                    <a:ext uri="{9D8B030D-6E8A-4147-A177-3AD203B41FA5}">
                      <a16:colId xmlns:a16="http://schemas.microsoft.com/office/drawing/2014/main" val="2727704443"/>
                    </a:ext>
                  </a:extLst>
                </a:gridCol>
                <a:gridCol w="69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11049245"/>
                    </a:ext>
                  </a:extLst>
                </a:gridCol>
                <a:gridCol w="596265">
                  <a:extLst>
                    <a:ext uri="{9D8B030D-6E8A-4147-A177-3AD203B41FA5}">
                      <a16:colId xmlns:a16="http://schemas.microsoft.com/office/drawing/2014/main" val="1235675119"/>
                    </a:ext>
                  </a:extLst>
                </a:gridCol>
                <a:gridCol w="489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3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City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7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E</a:t>
                      </a:r>
                      <a:r>
                        <a:rPr lang="en" sz="1100" dirty="0" err="1"/>
                        <a:t>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London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no2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81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546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AiQ</a:t>
                      </a:r>
                      <a:r>
                        <a:rPr lang="it-IT" sz="1100" dirty="0"/>
                        <a:t>, Europe, UK,no2]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FA1AE782-A699-2145-9D8D-FAA288361E6C}"/>
              </a:ext>
            </a:extLst>
          </p:cNvPr>
          <p:cNvSpPr txBox="1"/>
          <p:nvPr/>
        </p:nvSpPr>
        <p:spPr>
          <a:xfrm>
            <a:off x="7006925" y="447880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1015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3A215D-36D7-194E-930C-39F25DA1621E}"/>
              </a:ext>
            </a:extLst>
          </p:cNvPr>
          <p:cNvSpPr txBox="1"/>
          <p:nvPr/>
        </p:nvSpPr>
        <p:spPr>
          <a:xfrm>
            <a:off x="1501875" y="187884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[…]</a:t>
            </a:r>
          </a:p>
        </p:txBody>
      </p:sp>
      <p:graphicFrame>
        <p:nvGraphicFramePr>
          <p:cNvPr id="9" name="Google Shape;316;p55">
            <a:extLst>
              <a:ext uri="{FF2B5EF4-FFF2-40B4-BE49-F238E27FC236}">
                <a16:creationId xmlns:a16="http://schemas.microsoft.com/office/drawing/2014/main" id="{510AB6C3-5C3B-EB41-8C7C-0888894DAA20}"/>
              </a:ext>
            </a:extLst>
          </p:cNvPr>
          <p:cNvGraphicFramePr/>
          <p:nvPr/>
        </p:nvGraphicFramePr>
        <p:xfrm>
          <a:off x="60381" y="86263"/>
          <a:ext cx="3747425" cy="11421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2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512">
                  <a:extLst>
                    <a:ext uri="{9D8B030D-6E8A-4147-A177-3AD203B41FA5}">
                      <a16:colId xmlns:a16="http://schemas.microsoft.com/office/drawing/2014/main" val="2727704443"/>
                    </a:ext>
                  </a:extLst>
                </a:gridCol>
                <a:gridCol w="69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11049245"/>
                    </a:ext>
                  </a:extLst>
                </a:gridCol>
                <a:gridCol w="697865">
                  <a:extLst>
                    <a:ext uri="{9D8B030D-6E8A-4147-A177-3AD203B41FA5}">
                      <a16:colId xmlns:a16="http://schemas.microsoft.com/office/drawing/2014/main" val="1235675119"/>
                    </a:ext>
                  </a:extLst>
                </a:gridCol>
                <a:gridCol w="489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4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city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_field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7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E</a:t>
                      </a:r>
                      <a:r>
                        <a:rPr lang="en" sz="1100" dirty="0" err="1"/>
                        <a:t>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London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co2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23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7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Liverpool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co2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24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76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GroupKey</a:t>
                      </a:r>
                      <a:r>
                        <a:rPr lang="it-IT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</a:t>
                      </a:r>
                      <a:r>
                        <a:rPr lang="it-IT" sz="11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AiQ</a:t>
                      </a:r>
                      <a:r>
                        <a:rPr lang="it-IT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Europe, UK, co2]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Up Arrow 10">
            <a:extLst>
              <a:ext uri="{FF2B5EF4-FFF2-40B4-BE49-F238E27FC236}">
                <a16:creationId xmlns:a16="http://schemas.microsoft.com/office/drawing/2014/main" id="{267588E7-1FF0-CF42-B52B-F44456BAFC9C}"/>
              </a:ext>
            </a:extLst>
          </p:cNvPr>
          <p:cNvSpPr/>
          <p:nvPr/>
        </p:nvSpPr>
        <p:spPr>
          <a:xfrm rot="5400000">
            <a:off x="4251899" y="2023922"/>
            <a:ext cx="728290" cy="1394213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202F89-6D6C-CF4C-8B7D-AF535AA1E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73881" y="4726621"/>
            <a:ext cx="5049469" cy="268009"/>
          </a:xfrm>
        </p:spPr>
        <p:txBody>
          <a:bodyPr/>
          <a:lstStyle/>
          <a:p>
            <a:r>
              <a:rPr lang="en-GB" dirty="0"/>
              <a:t>E. Della Valle, M. </a:t>
            </a:r>
            <a:r>
              <a:rPr lang="en-GB" dirty="0" err="1"/>
              <a:t>Balduini</a:t>
            </a:r>
            <a:r>
              <a:rPr lang="en-GB" dirty="0"/>
              <a:t>, &amp; R. </a:t>
            </a:r>
            <a:r>
              <a:rPr lang="en-GB" dirty="0" err="1"/>
              <a:t>Tommasini</a:t>
            </a:r>
            <a:r>
              <a:rPr lang="en-GB" dirty="0"/>
              <a:t> - Influx Days - Virtual - 2020</a:t>
            </a:r>
          </a:p>
        </p:txBody>
      </p:sp>
      <p:graphicFrame>
        <p:nvGraphicFramePr>
          <p:cNvPr id="14" name="Google Shape;316;p55">
            <a:extLst>
              <a:ext uri="{FF2B5EF4-FFF2-40B4-BE49-F238E27FC236}">
                <a16:creationId xmlns:a16="http://schemas.microsoft.com/office/drawing/2014/main" id="{E946E9C5-D916-244E-89EB-92AF1DA94739}"/>
              </a:ext>
            </a:extLst>
          </p:cNvPr>
          <p:cNvGraphicFramePr/>
          <p:nvPr/>
        </p:nvGraphicFramePr>
        <p:xfrm>
          <a:off x="60381" y="1344519"/>
          <a:ext cx="3745325" cy="11882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9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926">
                  <a:extLst>
                    <a:ext uri="{9D8B030D-6E8A-4147-A177-3AD203B41FA5}">
                      <a16:colId xmlns:a16="http://schemas.microsoft.com/office/drawing/2014/main" val="2727704443"/>
                    </a:ext>
                  </a:extLst>
                </a:gridCol>
                <a:gridCol w="719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805">
                  <a:extLst>
                    <a:ext uri="{9D8B030D-6E8A-4147-A177-3AD203B41FA5}">
                      <a16:colId xmlns:a16="http://schemas.microsoft.com/office/drawing/2014/main" val="2411049245"/>
                    </a:ext>
                  </a:extLst>
                </a:gridCol>
                <a:gridCol w="480211">
                  <a:extLst>
                    <a:ext uri="{9D8B030D-6E8A-4147-A177-3AD203B41FA5}">
                      <a16:colId xmlns:a16="http://schemas.microsoft.com/office/drawing/2014/main" val="1235675119"/>
                    </a:ext>
                  </a:extLst>
                </a:gridCol>
                <a:gridCol w="5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3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City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30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E</a:t>
                      </a:r>
                      <a:r>
                        <a:rPr lang="en" sz="1100" dirty="0" err="1"/>
                        <a:t>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Italy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Milan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22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30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Italy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Rome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18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76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AiQ</a:t>
                      </a:r>
                      <a:r>
                        <a:rPr lang="it-IT" sz="1100" dirty="0"/>
                        <a:t>, Europe, </a:t>
                      </a:r>
                      <a:r>
                        <a:rPr lang="it-IT" sz="1100" dirty="0" err="1"/>
                        <a:t>Italy</a:t>
                      </a:r>
                      <a:r>
                        <a:rPr lang="it-IT" sz="1100" dirty="0"/>
                        <a:t>,</a:t>
                      </a:r>
                      <a:r>
                        <a:rPr lang="en-US" sz="1100" dirty="0"/>
                        <a:t> co2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Google Shape;316;p55">
            <a:extLst>
              <a:ext uri="{FF2B5EF4-FFF2-40B4-BE49-F238E27FC236}">
                <a16:creationId xmlns:a16="http://schemas.microsoft.com/office/drawing/2014/main" id="{F6673DAC-8EC3-B44F-A3F6-55B7705AB5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0906500"/>
              </p:ext>
            </p:extLst>
          </p:nvPr>
        </p:nvGraphicFramePr>
        <p:xfrm>
          <a:off x="60381" y="2657662"/>
          <a:ext cx="3734891" cy="10842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071">
                  <a:extLst>
                    <a:ext uri="{9D8B030D-6E8A-4147-A177-3AD203B41FA5}">
                      <a16:colId xmlns:a16="http://schemas.microsoft.com/office/drawing/2014/main" val="2727704443"/>
                    </a:ext>
                  </a:extLst>
                </a:gridCol>
                <a:gridCol w="678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772">
                  <a:extLst>
                    <a:ext uri="{9D8B030D-6E8A-4147-A177-3AD203B41FA5}">
                      <a16:colId xmlns:a16="http://schemas.microsoft.com/office/drawing/2014/main" val="2411049245"/>
                    </a:ext>
                  </a:extLst>
                </a:gridCol>
                <a:gridCol w="660611">
                  <a:extLst>
                    <a:ext uri="{9D8B030D-6E8A-4147-A177-3AD203B41FA5}">
                      <a16:colId xmlns:a16="http://schemas.microsoft.com/office/drawing/2014/main" val="1235675119"/>
                    </a:ext>
                  </a:extLst>
                </a:gridCol>
                <a:gridCol w="46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03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City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95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E</a:t>
                      </a:r>
                      <a:r>
                        <a:rPr lang="en" sz="1100" dirty="0" err="1"/>
                        <a:t>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London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no2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81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20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Liverpool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no2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129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221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AiQ</a:t>
                      </a:r>
                      <a:r>
                        <a:rPr lang="it-IT" sz="1100" dirty="0"/>
                        <a:t>, Europe, UK, no2]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Google Shape;316;p55">
            <a:extLst>
              <a:ext uri="{FF2B5EF4-FFF2-40B4-BE49-F238E27FC236}">
                <a16:creationId xmlns:a16="http://schemas.microsoft.com/office/drawing/2014/main" id="{A8BE3784-0D1D-D841-9656-2034F0BA4EE9}"/>
              </a:ext>
            </a:extLst>
          </p:cNvPr>
          <p:cNvGraphicFramePr/>
          <p:nvPr/>
        </p:nvGraphicFramePr>
        <p:xfrm>
          <a:off x="5390451" y="1327748"/>
          <a:ext cx="3632899" cy="9871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9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926">
                  <a:extLst>
                    <a:ext uri="{9D8B030D-6E8A-4147-A177-3AD203B41FA5}">
                      <a16:colId xmlns:a16="http://schemas.microsoft.com/office/drawing/2014/main" val="2727704443"/>
                    </a:ext>
                  </a:extLst>
                </a:gridCol>
                <a:gridCol w="719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805">
                  <a:extLst>
                    <a:ext uri="{9D8B030D-6E8A-4147-A177-3AD203B41FA5}">
                      <a16:colId xmlns:a16="http://schemas.microsoft.com/office/drawing/2014/main" val="2411049245"/>
                    </a:ext>
                  </a:extLst>
                </a:gridCol>
                <a:gridCol w="480211">
                  <a:extLst>
                    <a:ext uri="{9D8B030D-6E8A-4147-A177-3AD203B41FA5}">
                      <a16:colId xmlns:a16="http://schemas.microsoft.com/office/drawing/2014/main" val="1235675119"/>
                    </a:ext>
                  </a:extLst>
                </a:gridCol>
                <a:gridCol w="5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91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City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4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Italy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Milan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co2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18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76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AiQ</a:t>
                      </a:r>
                      <a:r>
                        <a:rPr lang="it-IT" sz="1100" dirty="0"/>
                        <a:t>, Europe, Italy,co2]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Google Shape;316;p55">
            <a:extLst>
              <a:ext uri="{FF2B5EF4-FFF2-40B4-BE49-F238E27FC236}">
                <a16:creationId xmlns:a16="http://schemas.microsoft.com/office/drawing/2014/main" id="{D117E1BF-C22E-6744-9BC9-7CB9F3216D8D}"/>
              </a:ext>
            </a:extLst>
          </p:cNvPr>
          <p:cNvGraphicFramePr/>
          <p:nvPr/>
        </p:nvGraphicFramePr>
        <p:xfrm>
          <a:off x="5366114" y="156453"/>
          <a:ext cx="3645825" cy="10350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2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512">
                  <a:extLst>
                    <a:ext uri="{9D8B030D-6E8A-4147-A177-3AD203B41FA5}">
                      <a16:colId xmlns:a16="http://schemas.microsoft.com/office/drawing/2014/main" val="2727704443"/>
                    </a:ext>
                  </a:extLst>
                </a:gridCol>
                <a:gridCol w="69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11049245"/>
                    </a:ext>
                  </a:extLst>
                </a:gridCol>
                <a:gridCol w="596265">
                  <a:extLst>
                    <a:ext uri="{9D8B030D-6E8A-4147-A177-3AD203B41FA5}">
                      <a16:colId xmlns:a16="http://schemas.microsoft.com/office/drawing/2014/main" val="1235675119"/>
                    </a:ext>
                  </a:extLst>
                </a:gridCol>
                <a:gridCol w="489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97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City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7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E</a:t>
                      </a:r>
                      <a:r>
                        <a:rPr lang="en" sz="1100" dirty="0" err="1"/>
                        <a:t>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London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23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546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AiQ</a:t>
                      </a:r>
                      <a:r>
                        <a:rPr lang="it-IT" sz="1100" dirty="0"/>
                        <a:t>, Europe, UK,co2]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C574D18-3652-1F48-8A68-DA2F07A86FEC}"/>
              </a:ext>
            </a:extLst>
          </p:cNvPr>
          <p:cNvSpPr txBox="1"/>
          <p:nvPr/>
        </p:nvSpPr>
        <p:spPr>
          <a:xfrm>
            <a:off x="1601261" y="484074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graphicFrame>
        <p:nvGraphicFramePr>
          <p:cNvPr id="22" name="Google Shape;316;p55">
            <a:extLst>
              <a:ext uri="{FF2B5EF4-FFF2-40B4-BE49-F238E27FC236}">
                <a16:creationId xmlns:a16="http://schemas.microsoft.com/office/drawing/2014/main" id="{4FCA0224-9DA0-F14D-B0B6-B56C125BA31C}"/>
              </a:ext>
            </a:extLst>
          </p:cNvPr>
          <p:cNvGraphicFramePr/>
          <p:nvPr/>
        </p:nvGraphicFramePr>
        <p:xfrm>
          <a:off x="60381" y="3866783"/>
          <a:ext cx="3739317" cy="10950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7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29">
                  <a:extLst>
                    <a:ext uri="{9D8B030D-6E8A-4147-A177-3AD203B41FA5}">
                      <a16:colId xmlns:a16="http://schemas.microsoft.com/office/drawing/2014/main" val="2727704443"/>
                    </a:ext>
                  </a:extLst>
                </a:gridCol>
                <a:gridCol w="717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843">
                  <a:extLst>
                    <a:ext uri="{9D8B030D-6E8A-4147-A177-3AD203B41FA5}">
                      <a16:colId xmlns:a16="http://schemas.microsoft.com/office/drawing/2014/main" val="2411049245"/>
                    </a:ext>
                  </a:extLst>
                </a:gridCol>
                <a:gridCol w="478426">
                  <a:extLst>
                    <a:ext uri="{9D8B030D-6E8A-4147-A177-3AD203B41FA5}">
                      <a16:colId xmlns:a16="http://schemas.microsoft.com/office/drawing/2014/main" val="1235675119"/>
                    </a:ext>
                  </a:extLst>
                </a:gridCol>
                <a:gridCol w="503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9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City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95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E</a:t>
                      </a:r>
                      <a:r>
                        <a:rPr lang="en" sz="1100" dirty="0" err="1"/>
                        <a:t>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Italy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Milan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no2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87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20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Italy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Rome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no2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131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76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AiQ</a:t>
                      </a:r>
                      <a:r>
                        <a:rPr lang="it-IT" sz="1100" dirty="0"/>
                        <a:t>, Europe, </a:t>
                      </a:r>
                      <a:r>
                        <a:rPr lang="it-IT" sz="1100" dirty="0" err="1"/>
                        <a:t>Italy</a:t>
                      </a:r>
                      <a:r>
                        <a:rPr lang="it-IT" sz="1100" dirty="0"/>
                        <a:t>, no2]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Google Shape;316;p55">
            <a:extLst>
              <a:ext uri="{FF2B5EF4-FFF2-40B4-BE49-F238E27FC236}">
                <a16:creationId xmlns:a16="http://schemas.microsoft.com/office/drawing/2014/main" id="{CD3490FD-CD60-2C47-897B-E26007C0E081}"/>
              </a:ext>
            </a:extLst>
          </p:cNvPr>
          <p:cNvGraphicFramePr/>
          <p:nvPr/>
        </p:nvGraphicFramePr>
        <p:xfrm>
          <a:off x="5398464" y="3635033"/>
          <a:ext cx="3632899" cy="9871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9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926">
                  <a:extLst>
                    <a:ext uri="{9D8B030D-6E8A-4147-A177-3AD203B41FA5}">
                      <a16:colId xmlns:a16="http://schemas.microsoft.com/office/drawing/2014/main" val="2727704443"/>
                    </a:ext>
                  </a:extLst>
                </a:gridCol>
                <a:gridCol w="719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805">
                  <a:extLst>
                    <a:ext uri="{9D8B030D-6E8A-4147-A177-3AD203B41FA5}">
                      <a16:colId xmlns:a16="http://schemas.microsoft.com/office/drawing/2014/main" val="2411049245"/>
                    </a:ext>
                  </a:extLst>
                </a:gridCol>
                <a:gridCol w="480211">
                  <a:extLst>
                    <a:ext uri="{9D8B030D-6E8A-4147-A177-3AD203B41FA5}">
                      <a16:colId xmlns:a16="http://schemas.microsoft.com/office/drawing/2014/main" val="1235675119"/>
                    </a:ext>
                  </a:extLst>
                </a:gridCol>
                <a:gridCol w="5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91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City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4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Italy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Milan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no2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87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76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AiQ</a:t>
                      </a:r>
                      <a:r>
                        <a:rPr lang="it-IT" sz="1100" dirty="0"/>
                        <a:t>, Europe, Italy,no2]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Google Shape;316;p55">
            <a:extLst>
              <a:ext uri="{FF2B5EF4-FFF2-40B4-BE49-F238E27FC236}">
                <a16:creationId xmlns:a16="http://schemas.microsoft.com/office/drawing/2014/main" id="{D0D439FD-FCBB-D048-8C39-8303CD24B5F1}"/>
              </a:ext>
            </a:extLst>
          </p:cNvPr>
          <p:cNvGraphicFramePr/>
          <p:nvPr/>
        </p:nvGraphicFramePr>
        <p:xfrm>
          <a:off x="5385538" y="2457464"/>
          <a:ext cx="3645825" cy="10350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2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512">
                  <a:extLst>
                    <a:ext uri="{9D8B030D-6E8A-4147-A177-3AD203B41FA5}">
                      <a16:colId xmlns:a16="http://schemas.microsoft.com/office/drawing/2014/main" val="2727704443"/>
                    </a:ext>
                  </a:extLst>
                </a:gridCol>
                <a:gridCol w="69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11049245"/>
                    </a:ext>
                  </a:extLst>
                </a:gridCol>
                <a:gridCol w="596265">
                  <a:extLst>
                    <a:ext uri="{9D8B030D-6E8A-4147-A177-3AD203B41FA5}">
                      <a16:colId xmlns:a16="http://schemas.microsoft.com/office/drawing/2014/main" val="1235675119"/>
                    </a:ext>
                  </a:extLst>
                </a:gridCol>
                <a:gridCol w="489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97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City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7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E</a:t>
                      </a:r>
                      <a:r>
                        <a:rPr lang="en" sz="1100" dirty="0" err="1"/>
                        <a:t>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London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no2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81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546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AiQ</a:t>
                      </a:r>
                      <a:r>
                        <a:rPr lang="it-IT" sz="1100" dirty="0"/>
                        <a:t>, Europe, UK,no2]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FA1AE782-A699-2145-9D8D-FAA288361E6C}"/>
              </a:ext>
            </a:extLst>
          </p:cNvPr>
          <p:cNvSpPr txBox="1"/>
          <p:nvPr/>
        </p:nvSpPr>
        <p:spPr>
          <a:xfrm>
            <a:off x="7006925" y="447880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89B54F-78A7-4746-A734-87BAFF979CFD}"/>
              </a:ext>
            </a:extLst>
          </p:cNvPr>
          <p:cNvSpPr/>
          <p:nvPr/>
        </p:nvSpPr>
        <p:spPr>
          <a:xfrm>
            <a:off x="3973881" y="217053"/>
            <a:ext cx="1109271" cy="4195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60000"/>
              </a:lnSpc>
            </a:pP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filter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fn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: (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) =&gt; </a:t>
            </a:r>
          </a:p>
          <a:p>
            <a:pPr lvl="0">
              <a:lnSpc>
                <a:spcPct val="160000"/>
              </a:lnSpc>
            </a:pP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["city"] == "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London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 or</a:t>
            </a:r>
          </a:p>
          <a:p>
            <a:pPr lvl="0">
              <a:lnSpc>
                <a:spcPct val="160000"/>
              </a:lnSpc>
            </a:pPr>
            <a:r>
              <a:rPr lang="it-IT" dirty="0" err="1">
                <a:solidFill>
                  <a:schemeClr val="accent2"/>
                </a:solidFill>
                <a:latin typeface="Courier"/>
              </a:rPr>
              <a:t>r</a:t>
            </a:r>
            <a:r>
              <a:rPr lang="it-IT" dirty="0">
                <a:solidFill>
                  <a:schemeClr val="accent2"/>
                </a:solidFill>
                <a:latin typeface="Courier"/>
              </a:rPr>
              <a:t>["city"] == "Milan")</a:t>
            </a:r>
            <a:endParaRPr lang="it-IT" dirty="0">
              <a:solidFill>
                <a:schemeClr val="accent2"/>
              </a:solidFill>
              <a:latin typeface="Courier"/>
              <a:sym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188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3A215D-36D7-194E-930C-39F25DA1621E}"/>
              </a:ext>
            </a:extLst>
          </p:cNvPr>
          <p:cNvSpPr txBox="1"/>
          <p:nvPr/>
        </p:nvSpPr>
        <p:spPr>
          <a:xfrm>
            <a:off x="1501875" y="187884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[…]</a:t>
            </a:r>
          </a:p>
        </p:txBody>
      </p:sp>
      <p:graphicFrame>
        <p:nvGraphicFramePr>
          <p:cNvPr id="9" name="Google Shape;316;p55">
            <a:extLst>
              <a:ext uri="{FF2B5EF4-FFF2-40B4-BE49-F238E27FC236}">
                <a16:creationId xmlns:a16="http://schemas.microsoft.com/office/drawing/2014/main" id="{510AB6C3-5C3B-EB41-8C7C-0888894DAA20}"/>
              </a:ext>
            </a:extLst>
          </p:cNvPr>
          <p:cNvGraphicFramePr/>
          <p:nvPr/>
        </p:nvGraphicFramePr>
        <p:xfrm>
          <a:off x="107148" y="129522"/>
          <a:ext cx="3645825" cy="158647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2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512">
                  <a:extLst>
                    <a:ext uri="{9D8B030D-6E8A-4147-A177-3AD203B41FA5}">
                      <a16:colId xmlns:a16="http://schemas.microsoft.com/office/drawing/2014/main" val="2727704443"/>
                    </a:ext>
                  </a:extLst>
                </a:gridCol>
                <a:gridCol w="69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11049245"/>
                    </a:ext>
                  </a:extLst>
                </a:gridCol>
                <a:gridCol w="596265">
                  <a:extLst>
                    <a:ext uri="{9D8B030D-6E8A-4147-A177-3AD203B41FA5}">
                      <a16:colId xmlns:a16="http://schemas.microsoft.com/office/drawing/2014/main" val="1235675119"/>
                    </a:ext>
                  </a:extLst>
                </a:gridCol>
                <a:gridCol w="489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91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City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1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E</a:t>
                      </a:r>
                      <a:r>
                        <a:rPr lang="en" sz="1100" dirty="0" err="1"/>
                        <a:t>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London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23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1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London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no2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4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76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AiQ</a:t>
                      </a:r>
                      <a:r>
                        <a:rPr lang="it-IT" sz="1100" dirty="0"/>
                        <a:t>, Europe, UK, </a:t>
                      </a:r>
                      <a:r>
                        <a:rPr lang="it-IT" sz="1100" dirty="0" err="1"/>
                        <a:t>London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Up Arrow 10">
            <a:extLst>
              <a:ext uri="{FF2B5EF4-FFF2-40B4-BE49-F238E27FC236}">
                <a16:creationId xmlns:a16="http://schemas.microsoft.com/office/drawing/2014/main" id="{267588E7-1FF0-CF42-B52B-F44456BAFC9C}"/>
              </a:ext>
            </a:extLst>
          </p:cNvPr>
          <p:cNvSpPr/>
          <p:nvPr/>
        </p:nvSpPr>
        <p:spPr>
          <a:xfrm rot="5400000">
            <a:off x="4207854" y="2014250"/>
            <a:ext cx="728290" cy="1394213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202F89-6D6C-CF4C-8B7D-AF535AA1E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73881" y="4726621"/>
            <a:ext cx="5049469" cy="268009"/>
          </a:xfrm>
        </p:spPr>
        <p:txBody>
          <a:bodyPr/>
          <a:lstStyle/>
          <a:p>
            <a:r>
              <a:rPr lang="en-GB" dirty="0"/>
              <a:t>E. Della Valle, M. </a:t>
            </a:r>
            <a:r>
              <a:rPr lang="en-GB" dirty="0" err="1"/>
              <a:t>Balduini</a:t>
            </a:r>
            <a:r>
              <a:rPr lang="en-GB" dirty="0"/>
              <a:t>, &amp; R. </a:t>
            </a:r>
            <a:r>
              <a:rPr lang="en-GB" dirty="0" err="1"/>
              <a:t>Tommasini</a:t>
            </a:r>
            <a:r>
              <a:rPr lang="en-GB" dirty="0"/>
              <a:t> - Influx Days - Virtual - 2020</a:t>
            </a:r>
          </a:p>
        </p:txBody>
      </p:sp>
      <p:graphicFrame>
        <p:nvGraphicFramePr>
          <p:cNvPr id="14" name="Google Shape;316;p55">
            <a:extLst>
              <a:ext uri="{FF2B5EF4-FFF2-40B4-BE49-F238E27FC236}">
                <a16:creationId xmlns:a16="http://schemas.microsoft.com/office/drawing/2014/main" id="{E946E9C5-D916-244E-89EB-92AF1DA94739}"/>
              </a:ext>
            </a:extLst>
          </p:cNvPr>
          <p:cNvGraphicFramePr/>
          <p:nvPr/>
        </p:nvGraphicFramePr>
        <p:xfrm>
          <a:off x="107147" y="1771333"/>
          <a:ext cx="3632899" cy="158647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9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926">
                  <a:extLst>
                    <a:ext uri="{9D8B030D-6E8A-4147-A177-3AD203B41FA5}">
                      <a16:colId xmlns:a16="http://schemas.microsoft.com/office/drawing/2014/main" val="2727704443"/>
                    </a:ext>
                  </a:extLst>
                </a:gridCol>
                <a:gridCol w="719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805">
                  <a:extLst>
                    <a:ext uri="{9D8B030D-6E8A-4147-A177-3AD203B41FA5}">
                      <a16:colId xmlns:a16="http://schemas.microsoft.com/office/drawing/2014/main" val="2411049245"/>
                    </a:ext>
                  </a:extLst>
                </a:gridCol>
                <a:gridCol w="480211">
                  <a:extLst>
                    <a:ext uri="{9D8B030D-6E8A-4147-A177-3AD203B41FA5}">
                      <a16:colId xmlns:a16="http://schemas.microsoft.com/office/drawing/2014/main" val="1235675119"/>
                    </a:ext>
                  </a:extLst>
                </a:gridCol>
                <a:gridCol w="5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91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City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1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E</a:t>
                      </a:r>
                      <a:r>
                        <a:rPr lang="en" sz="1100" dirty="0" err="1"/>
                        <a:t>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Italy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Milan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no2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448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1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Italy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Milan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18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76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AiQ</a:t>
                      </a:r>
                      <a:r>
                        <a:rPr lang="it-IT" sz="1100" dirty="0"/>
                        <a:t>, Europe, </a:t>
                      </a:r>
                      <a:r>
                        <a:rPr lang="it-IT" sz="1100" dirty="0" err="1"/>
                        <a:t>Italy</a:t>
                      </a:r>
                      <a:r>
                        <a:rPr lang="it-IT" sz="1100" dirty="0"/>
                        <a:t>,</a:t>
                      </a:r>
                      <a:r>
                        <a:rPr lang="en-US" sz="1100" dirty="0"/>
                        <a:t> Milan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Google Shape;316;p55">
            <a:extLst>
              <a:ext uri="{FF2B5EF4-FFF2-40B4-BE49-F238E27FC236}">
                <a16:creationId xmlns:a16="http://schemas.microsoft.com/office/drawing/2014/main" id="{F6673DAC-8EC3-B44F-A3F6-55B7705AB512}"/>
              </a:ext>
            </a:extLst>
          </p:cNvPr>
          <p:cNvGraphicFramePr/>
          <p:nvPr/>
        </p:nvGraphicFramePr>
        <p:xfrm>
          <a:off x="120650" y="3408157"/>
          <a:ext cx="3619396" cy="158647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7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29">
                  <a:extLst>
                    <a:ext uri="{9D8B030D-6E8A-4147-A177-3AD203B41FA5}">
                      <a16:colId xmlns:a16="http://schemas.microsoft.com/office/drawing/2014/main" val="2727704443"/>
                    </a:ext>
                  </a:extLst>
                </a:gridCol>
                <a:gridCol w="717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843">
                  <a:extLst>
                    <a:ext uri="{9D8B030D-6E8A-4147-A177-3AD203B41FA5}">
                      <a16:colId xmlns:a16="http://schemas.microsoft.com/office/drawing/2014/main" val="2411049245"/>
                    </a:ext>
                  </a:extLst>
                </a:gridCol>
                <a:gridCol w="478426">
                  <a:extLst>
                    <a:ext uri="{9D8B030D-6E8A-4147-A177-3AD203B41FA5}">
                      <a16:colId xmlns:a16="http://schemas.microsoft.com/office/drawing/2014/main" val="1235675119"/>
                    </a:ext>
                  </a:extLst>
                </a:gridCol>
                <a:gridCol w="503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7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91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City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1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E</a:t>
                      </a:r>
                      <a:r>
                        <a:rPr lang="en" sz="1100" dirty="0" err="1"/>
                        <a:t>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Italy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Milan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no2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87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1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15…2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Italy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Milan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131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76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AiQ</a:t>
                      </a:r>
                      <a:r>
                        <a:rPr lang="it-IT" sz="1100" dirty="0"/>
                        <a:t>, Europe, </a:t>
                      </a:r>
                      <a:r>
                        <a:rPr lang="it-IT" sz="1100" dirty="0" err="1"/>
                        <a:t>Italy</a:t>
                      </a:r>
                      <a:r>
                        <a:rPr lang="it-IT" sz="1100" dirty="0"/>
                        <a:t>,</a:t>
                      </a:r>
                      <a:r>
                        <a:rPr lang="en-US" sz="1100" dirty="0"/>
                        <a:t> Milan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Google Shape;316;p55">
            <a:extLst>
              <a:ext uri="{FF2B5EF4-FFF2-40B4-BE49-F238E27FC236}">
                <a16:creationId xmlns:a16="http://schemas.microsoft.com/office/drawing/2014/main" id="{A8BE3784-0D1D-D841-9656-2034F0BA4EE9}"/>
              </a:ext>
            </a:extLst>
          </p:cNvPr>
          <p:cNvGraphicFramePr/>
          <p:nvPr/>
        </p:nvGraphicFramePr>
        <p:xfrm>
          <a:off x="5403954" y="2779169"/>
          <a:ext cx="3632899" cy="115727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9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926">
                  <a:extLst>
                    <a:ext uri="{9D8B030D-6E8A-4147-A177-3AD203B41FA5}">
                      <a16:colId xmlns:a16="http://schemas.microsoft.com/office/drawing/2014/main" val="2727704443"/>
                    </a:ext>
                  </a:extLst>
                </a:gridCol>
                <a:gridCol w="719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805">
                  <a:extLst>
                    <a:ext uri="{9D8B030D-6E8A-4147-A177-3AD203B41FA5}">
                      <a16:colId xmlns:a16="http://schemas.microsoft.com/office/drawing/2014/main" val="2411049245"/>
                    </a:ext>
                  </a:extLst>
                </a:gridCol>
                <a:gridCol w="480211">
                  <a:extLst>
                    <a:ext uri="{9D8B030D-6E8A-4147-A177-3AD203B41FA5}">
                      <a16:colId xmlns:a16="http://schemas.microsoft.com/office/drawing/2014/main" val="1235675119"/>
                    </a:ext>
                  </a:extLst>
                </a:gridCol>
                <a:gridCol w="5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91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City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1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14…2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Europe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Italy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Milan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co2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18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76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AiQ</a:t>
                      </a:r>
                      <a:r>
                        <a:rPr lang="it-IT" sz="1100" dirty="0"/>
                        <a:t>, Europe, </a:t>
                      </a:r>
                      <a:r>
                        <a:rPr lang="it-IT" sz="1100" dirty="0" err="1"/>
                        <a:t>Italy</a:t>
                      </a:r>
                      <a:r>
                        <a:rPr lang="it-IT" sz="1100" dirty="0"/>
                        <a:t>,</a:t>
                      </a:r>
                      <a:r>
                        <a:rPr lang="en-US" sz="1100" dirty="0"/>
                        <a:t> Milan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Google Shape;316;p55">
            <a:extLst>
              <a:ext uri="{FF2B5EF4-FFF2-40B4-BE49-F238E27FC236}">
                <a16:creationId xmlns:a16="http://schemas.microsoft.com/office/drawing/2014/main" id="{D117E1BF-C22E-6744-9BC9-7CB9F3216D8D}"/>
              </a:ext>
            </a:extLst>
          </p:cNvPr>
          <p:cNvGraphicFramePr/>
          <p:nvPr/>
        </p:nvGraphicFramePr>
        <p:xfrm>
          <a:off x="5379617" y="1334221"/>
          <a:ext cx="3645825" cy="116846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2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512">
                  <a:extLst>
                    <a:ext uri="{9D8B030D-6E8A-4147-A177-3AD203B41FA5}">
                      <a16:colId xmlns:a16="http://schemas.microsoft.com/office/drawing/2014/main" val="2727704443"/>
                    </a:ext>
                  </a:extLst>
                </a:gridCol>
                <a:gridCol w="69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11049245"/>
                    </a:ext>
                  </a:extLst>
                </a:gridCol>
                <a:gridCol w="596265">
                  <a:extLst>
                    <a:ext uri="{9D8B030D-6E8A-4147-A177-3AD203B41FA5}">
                      <a16:colId xmlns:a16="http://schemas.microsoft.com/office/drawing/2014/main" val="1235675119"/>
                    </a:ext>
                  </a:extLst>
                </a:gridCol>
                <a:gridCol w="489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97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_time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/>
                        <a:t>_m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continent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nation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City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_field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_value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1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14…1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AiQ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E</a:t>
                      </a:r>
                      <a:r>
                        <a:rPr lang="en" sz="1100" dirty="0" err="1"/>
                        <a:t>urope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UK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London</a:t>
                      </a:r>
                      <a:endParaRPr sz="1100" dirty="0"/>
                    </a:p>
                  </a:txBody>
                  <a:tcPr marL="45720" marR="4572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co2</a:t>
                      </a:r>
                      <a:endParaRPr sz="1100" dirty="0"/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/>
                        <a:t>23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546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 err="1"/>
                        <a:t>GroupKey</a:t>
                      </a:r>
                      <a:r>
                        <a:rPr lang="it-IT" sz="1100" dirty="0"/>
                        <a:t>[</a:t>
                      </a:r>
                      <a:r>
                        <a:rPr lang="it-IT" sz="1100" dirty="0" err="1"/>
                        <a:t>AiQ</a:t>
                      </a:r>
                      <a:r>
                        <a:rPr lang="it-IT" sz="1100" dirty="0"/>
                        <a:t>, Europe, UK, </a:t>
                      </a:r>
                      <a:r>
                        <a:rPr lang="it-IT" sz="1100" dirty="0" err="1"/>
                        <a:t>London</a:t>
                      </a:r>
                      <a:r>
                        <a:rPr lang="it-IT" sz="1100" dirty="0"/>
                        <a:t>]</a:t>
                      </a:r>
                    </a:p>
                  </a:txBody>
                  <a:tcPr marL="45720" marR="45720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06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D6F8E-FDD8-534C-B7D9-E2CFD311B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541" y="1244339"/>
            <a:ext cx="3265621" cy="3391161"/>
          </a:xfrm>
        </p:spPr>
        <p:txBody>
          <a:bodyPr/>
          <a:lstStyle/>
          <a:p>
            <a:r>
              <a:rPr lang="en-US" sz="1900" noProof="0" dirty="0"/>
              <a:t>Every Flux query needs:</a:t>
            </a:r>
          </a:p>
          <a:p>
            <a:pPr lvl="1"/>
            <a:r>
              <a:rPr lang="en-US" sz="1900" noProof="0" dirty="0">
                <a:solidFill>
                  <a:schemeClr val="accent5"/>
                </a:solidFill>
              </a:rPr>
              <a:t>data source</a:t>
            </a:r>
          </a:p>
          <a:p>
            <a:pPr lvl="1"/>
            <a:r>
              <a:rPr lang="en-US" sz="1900" noProof="0" dirty="0">
                <a:solidFill>
                  <a:schemeClr val="accent6"/>
                </a:solidFill>
              </a:rPr>
              <a:t>time range </a:t>
            </a:r>
          </a:p>
          <a:p>
            <a:pPr lvl="1"/>
            <a:r>
              <a:rPr lang="en-US" sz="1900" noProof="0" dirty="0">
                <a:solidFill>
                  <a:schemeClr val="accent2"/>
                </a:solidFill>
              </a:rPr>
              <a:t>data filters</a:t>
            </a:r>
          </a:p>
          <a:p>
            <a:pPr lvl="1"/>
            <a:r>
              <a:rPr lang="en-US" sz="19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shaping</a:t>
            </a:r>
          </a:p>
          <a:p>
            <a:pPr lvl="1"/>
            <a:r>
              <a:rPr lang="en-US" sz="1900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processing</a:t>
            </a:r>
          </a:p>
        </p:txBody>
      </p:sp>
      <p:sp>
        <p:nvSpPr>
          <p:cNvPr id="813" name="Google Shape;813;p93"/>
          <p:cNvSpPr txBox="1"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noProof="0" dirty="0"/>
              <a:t>All </a:t>
            </a:r>
            <a:r>
              <a:rPr lang="en-GB" dirty="0"/>
              <a:t>Flux Language Elements</a:t>
            </a:r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44C16D-11A2-8240-82C9-9918059691E1}"/>
              </a:ext>
            </a:extLst>
          </p:cNvPr>
          <p:cNvSpPr/>
          <p:nvPr/>
        </p:nvSpPr>
        <p:spPr>
          <a:xfrm>
            <a:off x="3860630" y="1606192"/>
            <a:ext cx="4931677" cy="3149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60000"/>
              </a:lnSpc>
            </a:pPr>
            <a:r>
              <a:rPr lang="it-IT" dirty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from(</a:t>
            </a:r>
            <a:r>
              <a:rPr lang="it-IT" dirty="0" err="1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bucket</a:t>
            </a:r>
            <a:r>
              <a:rPr lang="it-IT" dirty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:"</a:t>
            </a:r>
            <a:r>
              <a:rPr lang="it-IT" dirty="0" err="1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telegraf</a:t>
            </a:r>
            <a:r>
              <a:rPr lang="it-IT" dirty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lang="it-IT" dirty="0" err="1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autogen</a:t>
            </a:r>
            <a:r>
              <a:rPr lang="it-IT" dirty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")</a:t>
            </a:r>
            <a:endParaRPr lang="it-IT" b="1" dirty="0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60000"/>
              </a:lnSpc>
            </a:pPr>
            <a:r>
              <a:rPr lang="it-IT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it-IT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|&gt;</a:t>
            </a:r>
            <a:r>
              <a:rPr lang="it-IT" dirty="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it-IT" dirty="0" err="1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range</a:t>
            </a:r>
            <a:r>
              <a:rPr lang="it-IT" dirty="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(start:-1h)</a:t>
            </a:r>
            <a:endParaRPr lang="it-IT" dirty="0">
              <a:solidFill>
                <a:schemeClr val="accent6"/>
              </a:solidFill>
            </a:endParaRPr>
          </a:p>
          <a:p>
            <a:pPr lvl="0">
              <a:lnSpc>
                <a:spcPct val="160000"/>
              </a:lnSpc>
            </a:pPr>
            <a:r>
              <a:rPr lang="it-IT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it-IT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|&gt;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filter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fn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: (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) =&gt; </a:t>
            </a:r>
          </a:p>
          <a:p>
            <a:pPr lvl="0">
              <a:lnSpc>
                <a:spcPct val="160000"/>
              </a:lnSpc>
            </a:pP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._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measurement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 == "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cpu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" and</a:t>
            </a:r>
          </a:p>
          <a:p>
            <a:pPr lvl="0">
              <a:lnSpc>
                <a:spcPct val="160000"/>
              </a:lnSpc>
            </a:pP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._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field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 == "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system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" and</a:t>
            </a:r>
          </a:p>
          <a:p>
            <a:pPr lvl="0">
              <a:lnSpc>
                <a:spcPct val="160000"/>
              </a:lnSpc>
            </a:pP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._</a:t>
            </a:r>
            <a:r>
              <a:rPr lang="it-IT" dirty="0" err="1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value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 &gt; 2000.0)</a:t>
            </a:r>
          </a:p>
          <a:p>
            <a:pPr lvl="0">
              <a:lnSpc>
                <a:spcPct val="160000"/>
              </a:lnSpc>
            </a:pPr>
            <a:r>
              <a:rPr lang="it-IT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it-IT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|&gt;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GB" dirty="0">
                <a:solidFill>
                  <a:schemeClr val="accent4"/>
                </a:solidFill>
                <a:latin typeface="Courier" pitchFamily="2" charset="0"/>
              </a:rPr>
              <a:t>group(columns: ["_field"])</a:t>
            </a:r>
            <a:endParaRPr lang="it-IT" dirty="0">
              <a:solidFill>
                <a:schemeClr val="accent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>
              <a:lnSpc>
                <a:spcPct val="160000"/>
              </a:lnSpc>
            </a:pPr>
            <a:r>
              <a:rPr lang="it-IT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it-IT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|&gt;</a:t>
            </a:r>
            <a:r>
              <a:rPr lang="it-IT" dirty="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it-IT" dirty="0" err="1">
                <a:solidFill>
                  <a:schemeClr val="accent1"/>
                </a:solidFill>
                <a:latin typeface="Courier" pitchFamily="2" charset="0"/>
              </a:rPr>
              <a:t>mean</a:t>
            </a:r>
            <a:r>
              <a:rPr lang="it-IT" dirty="0">
                <a:solidFill>
                  <a:schemeClr val="accent1"/>
                </a:solidFill>
                <a:latin typeface="Courier" pitchFamily="2" charset="0"/>
              </a:rPr>
              <a:t>()</a:t>
            </a:r>
            <a:endParaRPr lang="it-IT" dirty="0">
              <a:solidFill>
                <a:schemeClr val="accent1"/>
              </a:solidFill>
            </a:endParaRPr>
          </a:p>
          <a:p>
            <a:pPr lvl="0">
              <a:lnSpc>
                <a:spcPct val="160000"/>
              </a:lnSpc>
            </a:pP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CAC5E2-89F1-714E-9698-E2F24A335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EDDC-E38A-944F-B9CB-B0C6554768E0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3A787-5B7E-4646-8ED2-DD94EDCAA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E. Della Valle, M. Balduini, &amp; R. Tommasini - Influx Days - Virtual - 2020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987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fluxDays Template">
  <a:themeElements>
    <a:clrScheme name="InfluxData palette">
      <a:dk1>
        <a:srgbClr val="000000"/>
      </a:dk1>
      <a:lt1>
        <a:srgbClr val="FFFFFF"/>
      </a:lt1>
      <a:dk2>
        <a:srgbClr val="44546A"/>
      </a:dk2>
      <a:lt2>
        <a:srgbClr val="D7E5E6"/>
      </a:lt2>
      <a:accent1>
        <a:srgbClr val="00C9FF"/>
      </a:accent1>
      <a:accent2>
        <a:srgbClr val="F95F53"/>
      </a:accent2>
      <a:accent3>
        <a:srgbClr val="A5ACB5"/>
      </a:accent3>
      <a:accent4>
        <a:srgbClr val="8050EA"/>
      </a:accent4>
      <a:accent5>
        <a:srgbClr val="3E90EF"/>
      </a:accent5>
      <a:accent6>
        <a:srgbClr val="4FD8A2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7320</TotalTime>
  <Words>5144</Words>
  <Application>Microsoft Macintosh PowerPoint</Application>
  <PresentationFormat>On-screen Show (16:9)</PresentationFormat>
  <Paragraphs>2211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Helvetica Neue</vt:lpstr>
      <vt:lpstr>Arial</vt:lpstr>
      <vt:lpstr>Merriweather Sans</vt:lpstr>
      <vt:lpstr>Courier</vt:lpstr>
      <vt:lpstr>InfluxDays Template</vt:lpstr>
      <vt:lpstr>Basic Flux Language Elements</vt:lpstr>
      <vt:lpstr>Basic Flux Language Elements</vt:lpstr>
      <vt:lpstr>From bucket to tables</vt:lpstr>
      <vt:lpstr>From bucket to tables</vt:lpstr>
      <vt:lpstr>PowerPoint Presentation</vt:lpstr>
      <vt:lpstr>PowerPoint Presentation</vt:lpstr>
      <vt:lpstr>PowerPoint Presentation</vt:lpstr>
      <vt:lpstr>PowerPoint Presentation</vt:lpstr>
      <vt:lpstr>All Flux Language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of aggregator</vt:lpstr>
      <vt:lpstr>Example of selector</vt:lpstr>
      <vt:lpstr>Recall</vt:lpstr>
      <vt:lpstr>Windows</vt:lpstr>
      <vt:lpstr>Example of tumbling window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Defining and using a custom function</vt:lpstr>
      <vt:lpstr>Defining a custom pipe forwardable function</vt:lpstr>
      <vt:lpstr>Here we go</vt:lpstr>
      <vt:lpstr>Here we 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InfluxDB 101</dc:title>
  <cp:lastModifiedBy>Riccardo Tommasini</cp:lastModifiedBy>
  <cp:revision>207</cp:revision>
  <dcterms:modified xsi:type="dcterms:W3CDTF">2020-05-29T11:35:41Z</dcterms:modified>
</cp:coreProperties>
</file>