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handoutMasterIdLst>
    <p:handoutMasterId r:id="rId12"/>
  </p:handoutMasterIdLst>
  <p:sldIdLst>
    <p:sldId id="256" r:id="rId3"/>
    <p:sldId id="261" r:id="rId4"/>
    <p:sldId id="262" r:id="rId5"/>
    <p:sldId id="258" r:id="rId6"/>
    <p:sldId id="263" r:id="rId7"/>
    <p:sldId id="266" r:id="rId8"/>
    <p:sldId id="264" r:id="rId9"/>
    <p:sldId id="267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97035-D924-4A1F-8760-7092572E2432}" v="21" dt="2025-08-29T06:25:27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2" autoAdjust="0"/>
    <p:restoredTop sz="75758" autoAdjust="0"/>
  </p:normalViewPr>
  <p:slideViewPr>
    <p:cSldViewPr snapToGrid="0" snapToObjects="1">
      <p:cViewPr varScale="1">
        <p:scale>
          <a:sx n="78" d="100"/>
          <a:sy n="78" d="100"/>
        </p:scale>
        <p:origin x="1838" y="4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ek Pols" userId="8f67ae20-78dc-4e3f-b34d-15ad83e173a0" providerId="ADAL" clId="{14597035-D924-4A1F-8760-7092572E2432}"/>
    <pc:docChg chg="undo custSel addSld delSld modSld">
      <pc:chgData name="Freek Pols" userId="8f67ae20-78dc-4e3f-b34d-15ad83e173a0" providerId="ADAL" clId="{14597035-D924-4A1F-8760-7092572E2432}" dt="2025-08-29T06:26:24.422" v="1517" actId="20577"/>
      <pc:docMkLst>
        <pc:docMk/>
      </pc:docMkLst>
      <pc:sldChg chg="addSp delSp modSp mod">
        <pc:chgData name="Freek Pols" userId="8f67ae20-78dc-4e3f-b34d-15ad83e173a0" providerId="ADAL" clId="{14597035-D924-4A1F-8760-7092572E2432}" dt="2025-08-27T06:09:17.734" v="61" actId="1035"/>
        <pc:sldMkLst>
          <pc:docMk/>
          <pc:sldMk cId="3087952304" sldId="256"/>
        </pc:sldMkLst>
        <pc:spChg chg="mod">
          <ac:chgData name="Freek Pols" userId="8f67ae20-78dc-4e3f-b34d-15ad83e173a0" providerId="ADAL" clId="{14597035-D924-4A1F-8760-7092572E2432}" dt="2025-08-27T06:09:13.723" v="42" actId="1035"/>
          <ac:spMkLst>
            <pc:docMk/>
            <pc:sldMk cId="3087952304" sldId="256"/>
            <ac:spMk id="2" creationId="{00000000-0000-0000-0000-000000000000}"/>
          </ac:spMkLst>
        </pc:spChg>
        <pc:picChg chg="add mod">
          <ac:chgData name="Freek Pols" userId="8f67ae20-78dc-4e3f-b34d-15ad83e173a0" providerId="ADAL" clId="{14597035-D924-4A1F-8760-7092572E2432}" dt="2025-08-27T06:09:17.734" v="61" actId="1035"/>
          <ac:picMkLst>
            <pc:docMk/>
            <pc:sldMk cId="3087952304" sldId="256"/>
            <ac:picMk id="6" creationId="{43B020D1-57B4-06E4-CA59-E4ED4D3D9F19}"/>
          </ac:picMkLst>
        </pc:picChg>
      </pc:sldChg>
      <pc:sldChg chg="modSp new del mod">
        <pc:chgData name="Freek Pols" userId="8f67ae20-78dc-4e3f-b34d-15ad83e173a0" providerId="ADAL" clId="{14597035-D924-4A1F-8760-7092572E2432}" dt="2025-08-27T08:23:59.415" v="823" actId="47"/>
        <pc:sldMkLst>
          <pc:docMk/>
          <pc:sldMk cId="672189498" sldId="257"/>
        </pc:sldMkLst>
      </pc:sldChg>
      <pc:sldChg chg="modSp new mod">
        <pc:chgData name="Freek Pols" userId="8f67ae20-78dc-4e3f-b34d-15ad83e173a0" providerId="ADAL" clId="{14597035-D924-4A1F-8760-7092572E2432}" dt="2025-08-29T06:15:43.455" v="1207" actId="14"/>
        <pc:sldMkLst>
          <pc:docMk/>
          <pc:sldMk cId="3827689165" sldId="258"/>
        </pc:sldMkLst>
        <pc:spChg chg="mod">
          <ac:chgData name="Freek Pols" userId="8f67ae20-78dc-4e3f-b34d-15ad83e173a0" providerId="ADAL" clId="{14597035-D924-4A1F-8760-7092572E2432}" dt="2025-08-27T06:10:41.220" v="196" actId="20577"/>
          <ac:spMkLst>
            <pc:docMk/>
            <pc:sldMk cId="3827689165" sldId="258"/>
            <ac:spMk id="2" creationId="{3A9AFF8C-9CA1-D372-10BF-BCF8E8EF4A49}"/>
          </ac:spMkLst>
        </pc:spChg>
        <pc:spChg chg="mod">
          <ac:chgData name="Freek Pols" userId="8f67ae20-78dc-4e3f-b34d-15ad83e173a0" providerId="ADAL" clId="{14597035-D924-4A1F-8760-7092572E2432}" dt="2025-08-29T06:15:43.455" v="1207" actId="14"/>
          <ac:spMkLst>
            <pc:docMk/>
            <pc:sldMk cId="3827689165" sldId="258"/>
            <ac:spMk id="3" creationId="{994EA0F2-6BA5-0CCB-178F-21712650F39F}"/>
          </ac:spMkLst>
        </pc:spChg>
      </pc:sldChg>
      <pc:sldChg chg="addSp modSp new del mod">
        <pc:chgData name="Freek Pols" userId="8f67ae20-78dc-4e3f-b34d-15ad83e173a0" providerId="ADAL" clId="{14597035-D924-4A1F-8760-7092572E2432}" dt="2025-08-27T08:31:50.011" v="1116" actId="47"/>
        <pc:sldMkLst>
          <pc:docMk/>
          <pc:sldMk cId="2150273370" sldId="259"/>
        </pc:sldMkLst>
      </pc:sldChg>
      <pc:sldChg chg="modSp new del mod">
        <pc:chgData name="Freek Pols" userId="8f67ae20-78dc-4e3f-b34d-15ad83e173a0" providerId="ADAL" clId="{14597035-D924-4A1F-8760-7092572E2432}" dt="2025-08-27T08:31:53.335" v="1117" actId="47"/>
        <pc:sldMkLst>
          <pc:docMk/>
          <pc:sldMk cId="3844479078" sldId="260"/>
        </pc:sldMkLst>
      </pc:sldChg>
      <pc:sldChg chg="modSp new mod">
        <pc:chgData name="Freek Pols" userId="8f67ae20-78dc-4e3f-b34d-15ad83e173a0" providerId="ADAL" clId="{14597035-D924-4A1F-8760-7092572E2432}" dt="2025-08-27T06:23:37.276" v="820" actId="20577"/>
        <pc:sldMkLst>
          <pc:docMk/>
          <pc:sldMk cId="2929692561" sldId="261"/>
        </pc:sldMkLst>
        <pc:spChg chg="mod">
          <ac:chgData name="Freek Pols" userId="8f67ae20-78dc-4e3f-b34d-15ad83e173a0" providerId="ADAL" clId="{14597035-D924-4A1F-8760-7092572E2432}" dt="2025-08-27T06:23:19.059" v="761" actId="20577"/>
          <ac:spMkLst>
            <pc:docMk/>
            <pc:sldMk cId="2929692561" sldId="261"/>
            <ac:spMk id="2" creationId="{796E35EE-7FCA-CA80-B6A5-9A3B7807052F}"/>
          </ac:spMkLst>
        </pc:spChg>
        <pc:spChg chg="mod">
          <ac:chgData name="Freek Pols" userId="8f67ae20-78dc-4e3f-b34d-15ad83e173a0" providerId="ADAL" clId="{14597035-D924-4A1F-8760-7092572E2432}" dt="2025-08-27T06:23:37.276" v="820" actId="20577"/>
          <ac:spMkLst>
            <pc:docMk/>
            <pc:sldMk cId="2929692561" sldId="261"/>
            <ac:spMk id="3" creationId="{9A8A2940-5B61-E913-F3FF-65650FE638FA}"/>
          </ac:spMkLst>
        </pc:spChg>
      </pc:sldChg>
      <pc:sldChg chg="modSp mod">
        <pc:chgData name="Freek Pols" userId="8f67ae20-78dc-4e3f-b34d-15ad83e173a0" providerId="ADAL" clId="{14597035-D924-4A1F-8760-7092572E2432}" dt="2025-08-29T06:16:21.901" v="1227" actId="20577"/>
        <pc:sldMkLst>
          <pc:docMk/>
          <pc:sldMk cId="766550584" sldId="263"/>
        </pc:sldMkLst>
        <pc:spChg chg="mod">
          <ac:chgData name="Freek Pols" userId="8f67ae20-78dc-4e3f-b34d-15ad83e173a0" providerId="ADAL" clId="{14597035-D924-4A1F-8760-7092572E2432}" dt="2025-08-27T08:30:29.841" v="1102" actId="20577"/>
          <ac:spMkLst>
            <pc:docMk/>
            <pc:sldMk cId="766550584" sldId="263"/>
            <ac:spMk id="2" creationId="{9E3E291B-363F-485B-8874-0E6CBC64C870}"/>
          </ac:spMkLst>
        </pc:spChg>
        <pc:spChg chg="mod">
          <ac:chgData name="Freek Pols" userId="8f67ae20-78dc-4e3f-b34d-15ad83e173a0" providerId="ADAL" clId="{14597035-D924-4A1F-8760-7092572E2432}" dt="2025-08-29T06:16:21.901" v="1227" actId="20577"/>
          <ac:spMkLst>
            <pc:docMk/>
            <pc:sldMk cId="766550584" sldId="263"/>
            <ac:spMk id="3" creationId="{CDB65680-8103-4145-9C3A-49978CC19963}"/>
          </ac:spMkLst>
        </pc:spChg>
      </pc:sldChg>
      <pc:sldChg chg="modSp mod">
        <pc:chgData name="Freek Pols" userId="8f67ae20-78dc-4e3f-b34d-15ad83e173a0" providerId="ADAL" clId="{14597035-D924-4A1F-8760-7092572E2432}" dt="2025-08-29T06:17:35.446" v="1326" actId="20577"/>
        <pc:sldMkLst>
          <pc:docMk/>
          <pc:sldMk cId="3664535423" sldId="264"/>
        </pc:sldMkLst>
        <pc:spChg chg="mod">
          <ac:chgData name="Freek Pols" userId="8f67ae20-78dc-4e3f-b34d-15ad83e173a0" providerId="ADAL" clId="{14597035-D924-4A1F-8760-7092572E2432}" dt="2025-08-29T06:17:35.446" v="1326" actId="20577"/>
          <ac:spMkLst>
            <pc:docMk/>
            <pc:sldMk cId="3664535423" sldId="264"/>
            <ac:spMk id="3" creationId="{E9580036-96F9-4DC5-B4B5-B6B5B79D5F0A}"/>
          </ac:spMkLst>
        </pc:spChg>
      </pc:sldChg>
      <pc:sldChg chg="addSp modSp mod">
        <pc:chgData name="Freek Pols" userId="8f67ae20-78dc-4e3f-b34d-15ad83e173a0" providerId="ADAL" clId="{14597035-D924-4A1F-8760-7092572E2432}" dt="2025-08-29T06:26:24.422" v="1517" actId="20577"/>
        <pc:sldMkLst>
          <pc:docMk/>
          <pc:sldMk cId="1411401092" sldId="265"/>
        </pc:sldMkLst>
        <pc:spChg chg="mod">
          <ac:chgData name="Freek Pols" userId="8f67ae20-78dc-4e3f-b34d-15ad83e173a0" providerId="ADAL" clId="{14597035-D924-4A1F-8760-7092572E2432}" dt="2025-08-29T06:26:24.422" v="1517" actId="20577"/>
          <ac:spMkLst>
            <pc:docMk/>
            <pc:sldMk cId="1411401092" sldId="265"/>
            <ac:spMk id="3" creationId="{FD9A05F0-0C01-40B1-926F-02E1B108AEA5}"/>
          </ac:spMkLst>
        </pc:spChg>
        <pc:spChg chg="add mod">
          <ac:chgData name="Freek Pols" userId="8f67ae20-78dc-4e3f-b34d-15ad83e173a0" providerId="ADAL" clId="{14597035-D924-4A1F-8760-7092572E2432}" dt="2025-08-29T06:26:08.115" v="1516" actId="27636"/>
          <ac:spMkLst>
            <pc:docMk/>
            <pc:sldMk cId="1411401092" sldId="265"/>
            <ac:spMk id="4" creationId="{E9A1813E-CA9E-9C34-16BA-A961EB238EE2}"/>
          </ac:spMkLst>
        </pc:spChg>
        <pc:spChg chg="add">
          <ac:chgData name="Freek Pols" userId="8f67ae20-78dc-4e3f-b34d-15ad83e173a0" providerId="ADAL" clId="{14597035-D924-4A1F-8760-7092572E2432}" dt="2025-08-29T06:24:51.445" v="1419"/>
          <ac:spMkLst>
            <pc:docMk/>
            <pc:sldMk cId="1411401092" sldId="265"/>
            <ac:spMk id="5" creationId="{E6742949-D5F7-88CF-56FA-27D917B61110}"/>
          </ac:spMkLst>
        </pc:spChg>
        <pc:spChg chg="add">
          <ac:chgData name="Freek Pols" userId="8f67ae20-78dc-4e3f-b34d-15ad83e173a0" providerId="ADAL" clId="{14597035-D924-4A1F-8760-7092572E2432}" dt="2025-08-29T06:25:23.828" v="1475"/>
          <ac:spMkLst>
            <pc:docMk/>
            <pc:sldMk cId="1411401092" sldId="265"/>
            <ac:spMk id="6" creationId="{3A0F0735-A68C-B2CF-A4C2-8C36494245A3}"/>
          </ac:spMkLst>
        </pc:spChg>
      </pc:sldChg>
      <pc:sldChg chg="modSp new mod">
        <pc:chgData name="Freek Pols" userId="8f67ae20-78dc-4e3f-b34d-15ad83e173a0" providerId="ADAL" clId="{14597035-D924-4A1F-8760-7092572E2432}" dt="2025-08-29T06:16:58.642" v="1302" actId="27636"/>
        <pc:sldMkLst>
          <pc:docMk/>
          <pc:sldMk cId="4164116405" sldId="266"/>
        </pc:sldMkLst>
        <pc:spChg chg="mod">
          <ac:chgData name="Freek Pols" userId="8f67ae20-78dc-4e3f-b34d-15ad83e173a0" providerId="ADAL" clId="{14597035-D924-4A1F-8760-7092572E2432}" dt="2025-08-27T08:26:00.513" v="851" actId="20577"/>
          <ac:spMkLst>
            <pc:docMk/>
            <pc:sldMk cId="4164116405" sldId="266"/>
            <ac:spMk id="2" creationId="{4FC16805-2B5A-BCF4-B1B0-2D384F6A6AC6}"/>
          </ac:spMkLst>
        </pc:spChg>
        <pc:spChg chg="mod">
          <ac:chgData name="Freek Pols" userId="8f67ae20-78dc-4e3f-b34d-15ad83e173a0" providerId="ADAL" clId="{14597035-D924-4A1F-8760-7092572E2432}" dt="2025-08-29T06:16:58.642" v="1302" actId="27636"/>
          <ac:spMkLst>
            <pc:docMk/>
            <pc:sldMk cId="4164116405" sldId="266"/>
            <ac:spMk id="3" creationId="{8464CC02-03D8-2084-8CF3-031AF05572CC}"/>
          </ac:spMkLst>
        </pc:spChg>
      </pc:sldChg>
      <pc:sldChg chg="modSp new mod">
        <pc:chgData name="Freek Pols" userId="8f67ae20-78dc-4e3f-b34d-15ad83e173a0" providerId="ADAL" clId="{14597035-D924-4A1F-8760-7092572E2432}" dt="2025-08-27T11:43:15.279" v="1185" actId="20577"/>
        <pc:sldMkLst>
          <pc:docMk/>
          <pc:sldMk cId="81474281" sldId="267"/>
        </pc:sldMkLst>
        <pc:spChg chg="mod">
          <ac:chgData name="Freek Pols" userId="8f67ae20-78dc-4e3f-b34d-15ad83e173a0" providerId="ADAL" clId="{14597035-D924-4A1F-8760-7092572E2432}" dt="2025-08-27T11:43:07.360" v="1148" actId="20577"/>
          <ac:spMkLst>
            <pc:docMk/>
            <pc:sldMk cId="81474281" sldId="267"/>
            <ac:spMk id="2" creationId="{F423B6D0-353B-6606-3DA4-783A809E3E2A}"/>
          </ac:spMkLst>
        </pc:spChg>
        <pc:spChg chg="mod">
          <ac:chgData name="Freek Pols" userId="8f67ae20-78dc-4e3f-b34d-15ad83e173a0" providerId="ADAL" clId="{14597035-D924-4A1F-8760-7092572E2432}" dt="2025-08-27T11:43:15.279" v="1185" actId="20577"/>
          <ac:spMkLst>
            <pc:docMk/>
            <pc:sldMk cId="81474281" sldId="267"/>
            <ac:spMk id="3" creationId="{B3F6AF3F-3F2F-BF20-C5FC-D573E46F8314}"/>
          </ac:spMkLst>
        </pc:spChg>
      </pc:sldChg>
      <pc:sldChg chg="del">
        <pc:chgData name="Freek Pols" userId="8f67ae20-78dc-4e3f-b34d-15ad83e173a0" providerId="ADAL" clId="{14597035-D924-4A1F-8760-7092572E2432}" dt="2025-08-27T06:08:16.946" v="0" actId="47"/>
        <pc:sldMkLst>
          <pc:docMk/>
          <pc:sldMk cId="341490613" sldId="271"/>
        </pc:sldMkLst>
      </pc:sldChg>
      <pc:sldChg chg="del">
        <pc:chgData name="Freek Pols" userId="8f67ae20-78dc-4e3f-b34d-15ad83e173a0" providerId="ADAL" clId="{14597035-D924-4A1F-8760-7092572E2432}" dt="2025-08-27T06:08:16.946" v="0" actId="47"/>
        <pc:sldMkLst>
          <pc:docMk/>
          <pc:sldMk cId="3003129011" sldId="272"/>
        </pc:sldMkLst>
      </pc:sldChg>
      <pc:sldChg chg="del">
        <pc:chgData name="Freek Pols" userId="8f67ae20-78dc-4e3f-b34d-15ad83e173a0" providerId="ADAL" clId="{14597035-D924-4A1F-8760-7092572E2432}" dt="2025-08-27T06:08:16.946" v="0" actId="47"/>
        <pc:sldMkLst>
          <pc:docMk/>
          <pc:sldMk cId="1769699229" sldId="273"/>
        </pc:sldMkLst>
      </pc:sldChg>
      <pc:sldChg chg="del">
        <pc:chgData name="Freek Pols" userId="8f67ae20-78dc-4e3f-b34d-15ad83e173a0" providerId="ADAL" clId="{14597035-D924-4A1F-8760-7092572E2432}" dt="2025-08-27T06:08:16.946" v="0" actId="47"/>
        <pc:sldMkLst>
          <pc:docMk/>
          <pc:sldMk cId="582860019" sldId="275"/>
        </pc:sldMkLst>
      </pc:sldChg>
      <pc:sldChg chg="del">
        <pc:chgData name="Freek Pols" userId="8f67ae20-78dc-4e3f-b34d-15ad83e173a0" providerId="ADAL" clId="{14597035-D924-4A1F-8760-7092572E2432}" dt="2025-08-27T06:08:16.946" v="0" actId="47"/>
        <pc:sldMkLst>
          <pc:docMk/>
          <pc:sldMk cId="1177950688" sldId="277"/>
        </pc:sldMkLst>
      </pc:sldChg>
      <pc:sldChg chg="del">
        <pc:chgData name="Freek Pols" userId="8f67ae20-78dc-4e3f-b34d-15ad83e173a0" providerId="ADAL" clId="{14597035-D924-4A1F-8760-7092572E2432}" dt="2025-08-27T06:08:16.946" v="0" actId="47"/>
        <pc:sldMkLst>
          <pc:docMk/>
          <pc:sldMk cId="2033969185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E3B3E-782A-9745-8E84-372F7B6771BF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71C0A-6FC9-E54E-92BE-11816E6C8A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06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2192" y="617247"/>
            <a:ext cx="7265534" cy="2229538"/>
          </a:xfrm>
        </p:spPr>
        <p:txBody>
          <a:bodyPr>
            <a:noAutofit/>
          </a:bodyPr>
          <a:lstStyle>
            <a:lvl1pPr algn="l">
              <a:defRPr sz="6000">
                <a:solidFill>
                  <a:srgbClr val="00A6D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2192" y="3203297"/>
            <a:ext cx="7067378" cy="102580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583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7433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Afbeelding 2" descr="TUDelft_LogoZWAR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6" y="4663753"/>
            <a:ext cx="1104294" cy="323006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3990281" y="418659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05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462A2416-1570-3849-86F9-07F78746E1B2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A832CF66-B496-874C-8E08-71A5E0622B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9144000" cy="51434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05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emf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3106" y="205979"/>
            <a:ext cx="7106464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106" y="1200150"/>
            <a:ext cx="7106464" cy="3486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581184"/>
            <a:ext cx="1368883" cy="632424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28"/>
          <p:cNvSpPr>
            <a:spLocks noChangeArrowheads="1"/>
          </p:cNvSpPr>
          <p:nvPr userDrawn="1"/>
        </p:nvSpPr>
        <p:spPr bwMode="auto">
          <a:xfrm>
            <a:off x="0" y="0"/>
            <a:ext cx="1576384" cy="5149008"/>
          </a:xfrm>
          <a:prstGeom prst="rect">
            <a:avLst/>
          </a:prstGeom>
          <a:solidFill>
            <a:srgbClr val="00A6D6"/>
          </a:solidFill>
          <a:ln w="9525">
            <a:noFill/>
            <a:miter lim="800000"/>
            <a:headEnd/>
            <a:tailEnd/>
          </a:ln>
        </p:spPr>
        <p:txBody>
          <a:bodyPr wrap="none" lIns="91436" tIns="45719" rIns="91436" bIns="45719" anchor="ctr"/>
          <a:lstStyle/>
          <a:p>
            <a:pPr algn="r"/>
            <a:endParaRPr lang="nl-NL" sz="2100">
              <a:latin typeface="Tahoma" pitchFamily="34" charset="0"/>
            </a:endParaRPr>
          </a:p>
        </p:txBody>
      </p:sp>
      <p:pic>
        <p:nvPicPr>
          <p:cNvPr id="11" name="Picture 3" descr="TU_P5#white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64" y="4389330"/>
            <a:ext cx="1368883" cy="84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4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72404" y="205979"/>
            <a:ext cx="7090513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404" y="1200150"/>
            <a:ext cx="7090513" cy="3615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651560" y="4815702"/>
            <a:ext cx="231637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rgbClr val="00A6D6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57312C-2AB5-4E4E-8F57-D0081D5FE9E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Afbeelding 8" descr="TUDelft_LogoZWART.eps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624" y="4515071"/>
            <a:ext cx="1104294" cy="43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A6D6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A6D6"/>
        </a:buClr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emporary-physicslab.github.io/FYPL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vscextensions" TargetMode="External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0707" y="169602"/>
            <a:ext cx="7563293" cy="1153175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Software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9235" y="3977906"/>
            <a:ext cx="5892160" cy="976866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Freek Pols</a:t>
            </a:r>
          </a:p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c.f.j.pols@tudelft.nl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020D1-57B4-06E4-CA59-E4ED4D3D9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86" y="1152370"/>
            <a:ext cx="5197150" cy="275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5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35EE-7FCA-CA80-B6A5-9A3B7807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A2940-5B61-E913-F3FF-65650FE6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Entire description can be found at </a:t>
            </a:r>
            <a:r>
              <a:rPr lang="en-US" dirty="0">
                <a:hlinkClick r:id="rId2"/>
              </a:rPr>
              <a:t>https://contemporary-physicslab.github.io/FYPLC</a:t>
            </a:r>
            <a:r>
              <a:rPr lang="en-US" dirty="0"/>
              <a:t> in chapter 2.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969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0C95-60B0-9A04-9A22-D1CB7A3C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197F7-4466-A688-18AC-3BA79FC92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VSC:   			Code editor</a:t>
            </a:r>
          </a:p>
          <a:p>
            <a:r>
              <a:rPr lang="en-US" dirty="0"/>
              <a:t>Python:		Programming Language</a:t>
            </a:r>
          </a:p>
          <a:p>
            <a:r>
              <a:rPr lang="en-US" dirty="0"/>
              <a:t>GitHub:		Version control system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749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FF8C-9CA1-D372-10BF-BCF8E8EF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VSC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EA0F2-6BA5-0CCB-178F-21712650F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</a:t>
            </a:r>
          </a:p>
          <a:p>
            <a:pPr lvl="1"/>
            <a:r>
              <a:rPr lang="nl-NL" dirty="0"/>
              <a:t>Go </a:t>
            </a:r>
            <a:r>
              <a:rPr lang="nl-NL" dirty="0" err="1"/>
              <a:t>to</a:t>
            </a:r>
            <a:r>
              <a:rPr lang="nl-NL" dirty="0"/>
              <a:t>: </a:t>
            </a:r>
            <a:r>
              <a:rPr lang="nl-NL" dirty="0">
                <a:hlinkClick r:id="rId2"/>
              </a:rPr>
              <a:t>https://code.visualstudio.com/download</a:t>
            </a:r>
            <a:r>
              <a:rPr lang="nl-NL" dirty="0"/>
              <a:t> and download &amp; </a:t>
            </a:r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correct </a:t>
            </a:r>
            <a:r>
              <a:rPr lang="nl-NL" dirty="0" err="1"/>
              <a:t>version</a:t>
            </a:r>
            <a:endParaRPr lang="nl-NL" dirty="0"/>
          </a:p>
          <a:p>
            <a:r>
              <a:rPr lang="nl-NL" dirty="0"/>
              <a:t>Step 2: </a:t>
            </a:r>
          </a:p>
          <a:p>
            <a:pPr lvl="1"/>
            <a:r>
              <a:rPr lang="nl-NL" dirty="0"/>
              <a:t>Open VSC </a:t>
            </a:r>
          </a:p>
          <a:p>
            <a:r>
              <a:rPr lang="nl-NL" dirty="0"/>
              <a:t>Step 3: </a:t>
            </a:r>
          </a:p>
          <a:p>
            <a:pPr lvl="1"/>
            <a:r>
              <a:rPr lang="nl-NL" dirty="0" err="1"/>
              <a:t>Install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recommended</a:t>
            </a:r>
            <a:r>
              <a:rPr lang="nl-NL" dirty="0"/>
              <a:t> </a:t>
            </a:r>
            <a:r>
              <a:rPr lang="nl-NL" dirty="0" err="1"/>
              <a:t>extensions</a:t>
            </a:r>
            <a:r>
              <a:rPr lang="nl-NL" dirty="0"/>
              <a:t> (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>
                <a:hlinkClick r:id="rId3"/>
              </a:rPr>
              <a:t>https://tinyurl.com/vscextensions</a:t>
            </a:r>
            <a:r>
              <a:rPr lang="nl-NL" dirty="0"/>
              <a:t>)</a:t>
            </a:r>
          </a:p>
          <a:p>
            <a:pPr marL="457200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7689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291B-363F-485B-8874-0E6CBC64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python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65680-8103-4145-9C3A-49978CC19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Python (3.13) via the Microsoft Store or, for MAC, through https://www.python.org/downloads/macos/</a:t>
            </a:r>
          </a:p>
          <a:p>
            <a:pPr lvl="1"/>
            <a:r>
              <a:rPr lang="en-GB" dirty="0"/>
              <a:t>If installed via other means, check if the folder containing the .exe is in the PATH system variable.</a:t>
            </a:r>
          </a:p>
          <a:p>
            <a:pPr lvl="1"/>
            <a:r>
              <a:rPr lang="en-GB" dirty="0"/>
              <a:t>pip (package manager) should also be installed and added to your path.</a:t>
            </a:r>
          </a:p>
        </p:txBody>
      </p:sp>
    </p:spTree>
    <p:extLst>
      <p:ext uri="{BB962C8B-B14F-4D97-AF65-F5344CB8AC3E}">
        <p14:creationId xmlns:p14="http://schemas.microsoft.com/office/powerpoint/2010/main" val="76655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6805-2B5A-BCF4-B1B0-2D384F6A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test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CC02-03D8-2084-8CF3-031AF0557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200150"/>
            <a:ext cx="7106464" cy="38241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Open VSC</a:t>
            </a:r>
          </a:p>
          <a:p>
            <a:r>
              <a:rPr lang="en-US" dirty="0"/>
              <a:t>Press </a:t>
            </a:r>
            <a:r>
              <a:rPr lang="en-US" i="1" dirty="0"/>
              <a:t>ctrl + shift + p</a:t>
            </a:r>
            <a:r>
              <a:rPr lang="en-US" dirty="0"/>
              <a:t> and choose </a:t>
            </a:r>
            <a:r>
              <a:rPr lang="en-US" i="1" dirty="0"/>
              <a:t>Python: select interpreter</a:t>
            </a:r>
          </a:p>
          <a:p>
            <a:r>
              <a:rPr lang="en-US" dirty="0"/>
              <a:t>Choose Python 3.13.X (base)</a:t>
            </a:r>
          </a:p>
          <a:p>
            <a:r>
              <a:rPr lang="en-US" dirty="0"/>
              <a:t>Now Python is ready for you in the terminal. Check this by typing in the terminal: </a:t>
            </a:r>
          </a:p>
          <a:p>
            <a:pPr marL="0" indent="0">
              <a:buNone/>
            </a:pPr>
            <a:r>
              <a:rPr lang="en-US" dirty="0"/>
              <a:t>	python</a:t>
            </a:r>
          </a:p>
          <a:p>
            <a:pPr marL="0" indent="0">
              <a:buNone/>
            </a:pPr>
            <a:r>
              <a:rPr lang="en-US" dirty="0"/>
              <a:t>	print(2+3)</a:t>
            </a:r>
          </a:p>
          <a:p>
            <a:r>
              <a:rPr lang="en-US" dirty="0"/>
              <a:t>If done correctly, the answer (5) will be displayed in the terminal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411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A9F2-5E82-424C-BC5B-37A29062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Jupyter</a:t>
            </a:r>
            <a:r>
              <a:rPr lang="en-GB" dirty="0"/>
              <a:t> Notebooks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0036-96F9-4DC5-B4B5-B6B5B79D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new notebook (a .</a:t>
            </a:r>
            <a:r>
              <a:rPr lang="en-GB" dirty="0" err="1"/>
              <a:t>ipynb</a:t>
            </a:r>
            <a:r>
              <a:rPr lang="en-GB" dirty="0"/>
              <a:t> file) in VSC, or download one, and verify that it is working.</a:t>
            </a:r>
          </a:p>
        </p:txBody>
      </p:sp>
    </p:spTree>
    <p:extLst>
      <p:ext uri="{BB962C8B-B14F-4D97-AF65-F5344CB8AC3E}">
        <p14:creationId xmlns:p14="http://schemas.microsoft.com/office/powerpoint/2010/main" val="3664535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B6D0-353B-6606-3DA4-783A809E3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AF3F-3F2F-BF20-C5FC-D573E46F8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Github.com and make an account.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1474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8C82-BFD1-45BC-A823-DD3E6F82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A05F0-0C01-40B1-926F-02E1B108A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106" y="1161549"/>
            <a:ext cx="3074365" cy="34861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Windows</a:t>
            </a:r>
          </a:p>
          <a:p>
            <a:r>
              <a:rPr lang="en-GB" dirty="0"/>
              <a:t>In VSC, press the blue “Git for Windows” button</a:t>
            </a:r>
          </a:p>
          <a:p>
            <a:r>
              <a:rPr lang="en-GB" dirty="0"/>
              <a:t>Download and run the </a:t>
            </a:r>
            <a:r>
              <a:rPr lang="en-GB"/>
              <a:t>latest version</a:t>
            </a:r>
          </a:p>
          <a:p>
            <a:endParaRPr lang="en-N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A1813E-CA9E-9C34-16BA-A961EB238EE2}"/>
              </a:ext>
            </a:extLst>
          </p:cNvPr>
          <p:cNvSpPr txBox="1">
            <a:spLocks/>
          </p:cNvSpPr>
          <p:nvPr/>
        </p:nvSpPr>
        <p:spPr>
          <a:xfrm>
            <a:off x="5228977" y="1161549"/>
            <a:ext cx="3374249" cy="37759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rgbClr val="00A6D6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MacOS</a:t>
            </a:r>
          </a:p>
          <a:p>
            <a:r>
              <a:rPr lang="en-GB" dirty="0"/>
              <a:t>Check whether git is installed by typing in the terminal `git --version`</a:t>
            </a:r>
          </a:p>
          <a:p>
            <a:r>
              <a:rPr lang="en-US" dirty="0"/>
              <a:t>If Git isn’t there, you are prompted to install the Command Line Tools, or install Git directly from git-scm.com or via Homebrew with `brew install git`.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1140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U Delft">
      <a:dk1>
        <a:sysClr val="windowText" lastClr="000000"/>
      </a:dk1>
      <a:lt1>
        <a:srgbClr val="FFFFFF"/>
      </a:lt1>
      <a:dk2>
        <a:srgbClr val="00A6D6"/>
      </a:dk2>
      <a:lt2>
        <a:srgbClr val="FFFFFF"/>
      </a:lt2>
      <a:accent1>
        <a:srgbClr val="A5CA1A"/>
      </a:accent1>
      <a:accent2>
        <a:srgbClr val="E21A1A"/>
      </a:accent2>
      <a:accent3>
        <a:srgbClr val="6D177F"/>
      </a:accent3>
      <a:accent4>
        <a:srgbClr val="E64616"/>
      </a:accent4>
      <a:accent5>
        <a:srgbClr val="008891"/>
      </a:accent5>
      <a:accent6>
        <a:srgbClr val="6B8689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335</Words>
  <Application>Microsoft Office PowerPoint</Application>
  <PresentationFormat>On-screen Show (16:9)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Office Theme</vt:lpstr>
      <vt:lpstr>Custom Design</vt:lpstr>
      <vt:lpstr>Software Installation</vt:lpstr>
      <vt:lpstr>Start</vt:lpstr>
      <vt:lpstr>Software</vt:lpstr>
      <vt:lpstr>VSC</vt:lpstr>
      <vt:lpstr>Install python</vt:lpstr>
      <vt:lpstr>Python test</vt:lpstr>
      <vt:lpstr>Jupyter Notebooks</vt:lpstr>
      <vt:lpstr>GitHub</vt:lpstr>
      <vt:lpstr>Git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Saskia de Been</dc:creator>
  <cp:lastModifiedBy>Freek Pols</cp:lastModifiedBy>
  <cp:revision>39</cp:revision>
  <dcterms:created xsi:type="dcterms:W3CDTF">2015-07-09T11:57:30Z</dcterms:created>
  <dcterms:modified xsi:type="dcterms:W3CDTF">2025-08-29T06:26:35Z</dcterms:modified>
</cp:coreProperties>
</file>