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EF106-54E5-7BE3-6328-BC68C6A1D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9E939A-964E-8A50-79D9-5494E96E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8E03632-AB60-8851-E8DA-75E62AFC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BB77-E785-4751-9312-7438049E4E4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F1DE324-2F07-1125-BD21-7D2C7B024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22E530A-B61B-7DE4-97A7-3215EBD4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1F31-BB13-4DC9-9629-1D3A9768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9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B2212A-CB05-CD44-E6F0-906F6CD8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78683B1-7BA9-0989-60E4-9DDB8D3AF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C05D80-EFF9-C5F0-029E-60001846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BB77-E785-4751-9312-7438049E4E4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EAF4AB-E370-BC5A-DE5F-2C7804B4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A1F729-7ED4-7EA9-89FA-4AE0980F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1F31-BB13-4DC9-9629-1D3A9768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0AB143A-5A51-6844-CAC7-57922530B2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DAECF28-2770-7973-A352-C9195216D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24BDF5-2A76-679B-1F26-BCA632FF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BB77-E785-4751-9312-7438049E4E4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ACDC78-B771-28C6-0BDD-0DD26137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723000-41D2-EDBE-F03F-8CF624B0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1F31-BB13-4DC9-9629-1D3A9768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951A1-8C1B-4C96-8A86-7DF644EA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394506-294B-F147-9A7A-45ED0F86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7B2913-7688-213D-A649-1D9FC496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BB77-E785-4751-9312-7438049E4E4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EB38374-FEC3-EF49-A649-8FDEEE88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8141C1C-02D7-723B-7F4F-12629607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1F31-BB13-4DC9-9629-1D3A9768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8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49A30-DE2A-8F26-9511-499C517E6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0410564-B5E9-C904-20D2-551B931E9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6662336-AD80-6C24-783C-E9F3C98B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BB77-E785-4751-9312-7438049E4E4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6615F6-C478-710D-F55A-C3E09E7E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42F3CBE-0B6F-6266-F846-23D33E96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1F31-BB13-4DC9-9629-1D3A9768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8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4ECC3B-23BA-289A-A5C6-1C7187AF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5C86ED-FB81-267C-A4E5-4436991DE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7089C8-F182-6E6A-AD06-D0AB638B9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6486C7D-6C20-2712-9779-40F453B9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BB77-E785-4751-9312-7438049E4E4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B665574-1646-1F6D-171E-FE07C777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7B885E-0F17-A6DE-3366-2CAA70E0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1F31-BB13-4DC9-9629-1D3A9768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4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94F3F-E8B0-337C-AD9F-30B1045E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FC80C3D-9016-777E-2646-8CC71CD0A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BE2A48B-0255-9227-3210-24130AE99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23CE6F7-C03B-54CB-3F23-9394035C9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8EFF7A9-C427-FF33-D530-2613287C4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86E4E6E-578D-317E-A71E-BDE6D648A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BB77-E785-4751-9312-7438049E4E4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D5522F4-9F39-C5B3-00B3-0ECCBD71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ED56E0F-E345-EC64-FCB5-89D8060D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1F31-BB13-4DC9-9629-1D3A9768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8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FF4A1-AE4A-8A91-0A5B-62FE0790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5DE0EFD-0373-860D-EEEA-C99806F9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BB77-E785-4751-9312-7438049E4E4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51ACA3A-DCF9-BEFC-1EF4-79F158F8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513EEBC-020C-6ED2-E165-0305FABD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1F31-BB13-4DC9-9629-1D3A9768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2764650-9F44-4B23-1101-BA249890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BB77-E785-4751-9312-7438049E4E4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437E3BE-70EE-43E6-D65F-FEAF389F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370E37-7A98-78DF-1B89-8942654A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1F31-BB13-4DC9-9629-1D3A9768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86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C2CBF-ABBD-6A09-4D06-39098323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DA0A558-547C-33AA-41B3-32F997BF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95368F8-08FD-6AB3-A74A-23DF3C933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8F87580-7C04-009C-8510-1C47C162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BB77-E785-4751-9312-7438049E4E4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FA5A6F9-1A7F-A752-B4C2-B50523F26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D3F0C7-ED79-2526-4538-D74D4BF1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1F31-BB13-4DC9-9629-1D3A9768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9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7EE8F-4B07-A477-A6B6-5C9B232F4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5162EEC-9B48-1948-A207-DBA16273F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F16DDA9-12E4-22F8-6B6C-DA399A369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D8C5CE-3E10-5C8D-BC66-D7F71BB4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3BB77-E785-4751-9312-7438049E4E4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6F6D8F0-BF11-42E1-1533-165F09A5C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F5C04AA-934A-D534-9408-8DD37C6E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B1F31-BB13-4DC9-9629-1D3A9768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5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7C3F232-3043-568A-124E-7A04C2998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4FE85C-06E6-C01C-1EFE-5FF0FF59B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D1BEEB2-5D5A-12BD-6362-3BEA9D627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F3BB77-E785-4751-9312-7438049E4E4A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6A3DD6-4115-DAC8-B112-4B8A68B89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6EEDEC-EDB2-D293-4499-A3CFDA7EA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B1F31-BB13-4DC9-9629-1D3A97684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>
            <a:extLst>
              <a:ext uri="{FF2B5EF4-FFF2-40B4-BE49-F238E27FC236}">
                <a16:creationId xmlns:a16="http://schemas.microsoft.com/office/drawing/2014/main" id="{E1798084-CB96-147E-40D0-D1C082D20EAA}"/>
              </a:ext>
            </a:extLst>
          </p:cNvPr>
          <p:cNvSpPr/>
          <p:nvPr/>
        </p:nvSpPr>
        <p:spPr>
          <a:xfrm>
            <a:off x="4247223" y="1573940"/>
            <a:ext cx="782781" cy="77585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31DC9B78-2D74-4EDF-BAA0-C037FB6048FC}"/>
              </a:ext>
            </a:extLst>
          </p:cNvPr>
          <p:cNvSpPr/>
          <p:nvPr/>
        </p:nvSpPr>
        <p:spPr>
          <a:xfrm>
            <a:off x="3721395" y="2897050"/>
            <a:ext cx="1834117" cy="5475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R</a:t>
            </a:r>
            <a:r>
              <a:rPr lang="en-US" sz="2400" i="1" baseline="-25000" dirty="0">
                <a:solidFill>
                  <a:schemeClr val="tx1"/>
                </a:solidFill>
              </a:rPr>
              <a:t>w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BC92DBBF-79BA-AB8F-DFB1-DA6F212D18B5}"/>
              </a:ext>
            </a:extLst>
          </p:cNvPr>
          <p:cNvCxnSpPr>
            <a:stCxn id="4" idx="2"/>
          </p:cNvCxnSpPr>
          <p:nvPr/>
        </p:nvCxnSpPr>
        <p:spPr>
          <a:xfrm flipH="1" flipV="1">
            <a:off x="3317358" y="1961867"/>
            <a:ext cx="929865" cy="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336453E0-7B18-1CD2-997A-44182957209D}"/>
              </a:ext>
            </a:extLst>
          </p:cNvPr>
          <p:cNvCxnSpPr/>
          <p:nvPr/>
        </p:nvCxnSpPr>
        <p:spPr>
          <a:xfrm flipH="1" flipV="1">
            <a:off x="5030004" y="1961867"/>
            <a:ext cx="929865" cy="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F42CC097-6F2C-D390-61A5-90E975364A75}"/>
              </a:ext>
            </a:extLst>
          </p:cNvPr>
          <p:cNvCxnSpPr/>
          <p:nvPr/>
        </p:nvCxnSpPr>
        <p:spPr>
          <a:xfrm flipH="1" flipV="1">
            <a:off x="2791530" y="3129676"/>
            <a:ext cx="929865" cy="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5B20323-59F2-D99A-F6FD-FD8EABE97973}"/>
              </a:ext>
            </a:extLst>
          </p:cNvPr>
          <p:cNvCxnSpPr/>
          <p:nvPr/>
        </p:nvCxnSpPr>
        <p:spPr>
          <a:xfrm flipH="1" flipV="1">
            <a:off x="5555512" y="3177845"/>
            <a:ext cx="929865" cy="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C01A870E-821F-CBA1-8F59-6B9CE4B9BF7D}"/>
              </a:ext>
            </a:extLst>
          </p:cNvPr>
          <p:cNvCxnSpPr>
            <a:cxnSpLocks/>
          </p:cNvCxnSpPr>
          <p:nvPr/>
        </p:nvCxnSpPr>
        <p:spPr>
          <a:xfrm flipV="1">
            <a:off x="5959869" y="1961867"/>
            <a:ext cx="0" cy="12089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DA789303-B793-0C04-0C9F-8DC3F86652F3}"/>
              </a:ext>
            </a:extLst>
          </p:cNvPr>
          <p:cNvCxnSpPr>
            <a:cxnSpLocks/>
          </p:cNvCxnSpPr>
          <p:nvPr/>
        </p:nvCxnSpPr>
        <p:spPr>
          <a:xfrm flipV="1">
            <a:off x="3310590" y="1961866"/>
            <a:ext cx="0" cy="12089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Gelijkbenige driehoek 14">
            <a:extLst>
              <a:ext uri="{FF2B5EF4-FFF2-40B4-BE49-F238E27FC236}">
                <a16:creationId xmlns:a16="http://schemas.microsoft.com/office/drawing/2014/main" id="{4D33E616-64CB-3A36-820B-24862556A429}"/>
              </a:ext>
            </a:extLst>
          </p:cNvPr>
          <p:cNvSpPr/>
          <p:nvPr/>
        </p:nvSpPr>
        <p:spPr>
          <a:xfrm rot="5400000">
            <a:off x="6498509" y="2832448"/>
            <a:ext cx="664530" cy="690794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6881898E-A753-7132-11F5-151961631DD6}"/>
              </a:ext>
            </a:extLst>
          </p:cNvPr>
          <p:cNvCxnSpPr>
            <a:cxnSpLocks/>
          </p:cNvCxnSpPr>
          <p:nvPr/>
        </p:nvCxnSpPr>
        <p:spPr>
          <a:xfrm flipV="1">
            <a:off x="7176171" y="2800710"/>
            <a:ext cx="0" cy="740254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32783041-78E1-35CF-DA97-0A68976999CF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7176171" y="3170837"/>
            <a:ext cx="564331" cy="7008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8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>
            <a:extLst>
              <a:ext uri="{FF2B5EF4-FFF2-40B4-BE49-F238E27FC236}">
                <a16:creationId xmlns:a16="http://schemas.microsoft.com/office/drawing/2014/main" id="{F2C57DFA-D6C2-558B-ED73-4C1FB7ECC7BE}"/>
              </a:ext>
            </a:extLst>
          </p:cNvPr>
          <p:cNvSpPr/>
          <p:nvPr/>
        </p:nvSpPr>
        <p:spPr>
          <a:xfrm>
            <a:off x="5826158" y="1659001"/>
            <a:ext cx="782781" cy="77585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6AC30D0-56D8-B618-ADE5-6AAC3ECF85A4}"/>
              </a:ext>
            </a:extLst>
          </p:cNvPr>
          <p:cNvSpPr/>
          <p:nvPr/>
        </p:nvSpPr>
        <p:spPr>
          <a:xfrm>
            <a:off x="5300330" y="2982111"/>
            <a:ext cx="1834117" cy="5475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R</a:t>
            </a:r>
            <a:r>
              <a:rPr lang="en-US" sz="2400" i="1" baseline="-25000" dirty="0">
                <a:solidFill>
                  <a:schemeClr val="tx1"/>
                </a:solidFill>
              </a:rPr>
              <a:t>2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C4FDE4F8-C33C-7F8F-BC3C-D720AE8FED02}"/>
              </a:ext>
            </a:extLst>
          </p:cNvPr>
          <p:cNvCxnSpPr>
            <a:stCxn id="4" idx="2"/>
          </p:cNvCxnSpPr>
          <p:nvPr/>
        </p:nvCxnSpPr>
        <p:spPr>
          <a:xfrm flipH="1" flipV="1">
            <a:off x="4896293" y="2046928"/>
            <a:ext cx="929865" cy="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EBADB426-DE3A-ABE9-714E-E8B90A4A3F52}"/>
              </a:ext>
            </a:extLst>
          </p:cNvPr>
          <p:cNvCxnSpPr/>
          <p:nvPr/>
        </p:nvCxnSpPr>
        <p:spPr>
          <a:xfrm flipH="1" flipV="1">
            <a:off x="6608939" y="2046928"/>
            <a:ext cx="929865" cy="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CBCE029E-708C-3F35-19FB-FB3A357C3E9A}"/>
              </a:ext>
            </a:extLst>
          </p:cNvPr>
          <p:cNvCxnSpPr/>
          <p:nvPr/>
        </p:nvCxnSpPr>
        <p:spPr>
          <a:xfrm flipH="1" flipV="1">
            <a:off x="4370465" y="3214737"/>
            <a:ext cx="929865" cy="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5DF5AB6B-7D88-F928-6D32-3FB2DF410A19}"/>
              </a:ext>
            </a:extLst>
          </p:cNvPr>
          <p:cNvCxnSpPr>
            <a:cxnSpLocks/>
          </p:cNvCxnSpPr>
          <p:nvPr/>
        </p:nvCxnSpPr>
        <p:spPr>
          <a:xfrm flipH="1">
            <a:off x="7134447" y="3262906"/>
            <a:ext cx="1024914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111D9DE6-D840-B86E-E312-F3BC7A0C06BA}"/>
              </a:ext>
            </a:extLst>
          </p:cNvPr>
          <p:cNvCxnSpPr>
            <a:cxnSpLocks/>
          </p:cNvCxnSpPr>
          <p:nvPr/>
        </p:nvCxnSpPr>
        <p:spPr>
          <a:xfrm flipV="1">
            <a:off x="7538804" y="2046928"/>
            <a:ext cx="0" cy="12089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35474053-BFD3-7FEB-78FA-D186935F874B}"/>
              </a:ext>
            </a:extLst>
          </p:cNvPr>
          <p:cNvCxnSpPr>
            <a:cxnSpLocks/>
          </p:cNvCxnSpPr>
          <p:nvPr/>
        </p:nvCxnSpPr>
        <p:spPr>
          <a:xfrm flipV="1">
            <a:off x="4874436" y="2032993"/>
            <a:ext cx="0" cy="12089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32D9B43F-02FC-6546-519A-E7C62AD6436F}"/>
              </a:ext>
            </a:extLst>
          </p:cNvPr>
          <p:cNvCxnSpPr>
            <a:cxnSpLocks/>
          </p:cNvCxnSpPr>
          <p:nvPr/>
        </p:nvCxnSpPr>
        <p:spPr>
          <a:xfrm flipV="1">
            <a:off x="8159361" y="3241964"/>
            <a:ext cx="0" cy="805635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912099A7-AE12-C89C-B4C3-EB536BD4DE73}"/>
              </a:ext>
            </a:extLst>
          </p:cNvPr>
          <p:cNvCxnSpPr>
            <a:cxnSpLocks/>
          </p:cNvCxnSpPr>
          <p:nvPr/>
        </p:nvCxnSpPr>
        <p:spPr>
          <a:xfrm flipH="1">
            <a:off x="1856275" y="3225189"/>
            <a:ext cx="645410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2910E377-DAB7-A6FC-C4AB-342599FF65D9}"/>
              </a:ext>
            </a:extLst>
          </p:cNvPr>
          <p:cNvCxnSpPr>
            <a:cxnSpLocks/>
          </p:cNvCxnSpPr>
          <p:nvPr/>
        </p:nvCxnSpPr>
        <p:spPr>
          <a:xfrm>
            <a:off x="7825563" y="4074845"/>
            <a:ext cx="677906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E09FE4BC-C6EC-4D38-8CD1-0567890AA420}"/>
              </a:ext>
            </a:extLst>
          </p:cNvPr>
          <p:cNvCxnSpPr>
            <a:cxnSpLocks/>
          </p:cNvCxnSpPr>
          <p:nvPr/>
        </p:nvCxnSpPr>
        <p:spPr>
          <a:xfrm>
            <a:off x="7946065" y="4195348"/>
            <a:ext cx="443023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4F6E2A6D-62BC-3AAA-20D1-0A8141FC4ECE}"/>
              </a:ext>
            </a:extLst>
          </p:cNvPr>
          <p:cNvCxnSpPr>
            <a:cxnSpLocks/>
          </p:cNvCxnSpPr>
          <p:nvPr/>
        </p:nvCxnSpPr>
        <p:spPr>
          <a:xfrm>
            <a:off x="8044911" y="4295321"/>
            <a:ext cx="253409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hthoek 24">
            <a:extLst>
              <a:ext uri="{FF2B5EF4-FFF2-40B4-BE49-F238E27FC236}">
                <a16:creationId xmlns:a16="http://schemas.microsoft.com/office/drawing/2014/main" id="{6794D4D4-9086-DE97-B6AA-98693C204A79}"/>
              </a:ext>
            </a:extLst>
          </p:cNvPr>
          <p:cNvSpPr/>
          <p:nvPr/>
        </p:nvSpPr>
        <p:spPr>
          <a:xfrm>
            <a:off x="2501685" y="2940948"/>
            <a:ext cx="1834117" cy="5475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R</a:t>
            </a:r>
            <a:r>
              <a:rPr lang="en-US" sz="2400" i="1" baseline="-25000" dirty="0">
                <a:solidFill>
                  <a:schemeClr val="tx1"/>
                </a:solidFill>
              </a:rPr>
              <a:t>1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73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>
            <a:extLst>
              <a:ext uri="{FF2B5EF4-FFF2-40B4-BE49-F238E27FC236}">
                <a16:creationId xmlns:a16="http://schemas.microsoft.com/office/drawing/2014/main" id="{F9B8E9C2-887E-2622-B922-9ABA076ED912}"/>
              </a:ext>
            </a:extLst>
          </p:cNvPr>
          <p:cNvSpPr/>
          <p:nvPr/>
        </p:nvSpPr>
        <p:spPr>
          <a:xfrm>
            <a:off x="7671958" y="1617837"/>
            <a:ext cx="782781" cy="77585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60BBEFA2-3DCD-1A16-1697-DCC4555FBF5A}"/>
              </a:ext>
            </a:extLst>
          </p:cNvPr>
          <p:cNvSpPr/>
          <p:nvPr/>
        </p:nvSpPr>
        <p:spPr>
          <a:xfrm>
            <a:off x="6697330" y="2940948"/>
            <a:ext cx="1834117" cy="5475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R</a:t>
            </a:r>
            <a:r>
              <a:rPr lang="en-US" sz="2400" i="1" baseline="-25000" dirty="0">
                <a:solidFill>
                  <a:schemeClr val="tx1"/>
                </a:solidFill>
              </a:rPr>
              <a:t>2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E24EFFB4-2235-AFF5-D1AB-2A5CBAF5BFB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221002" y="2005765"/>
            <a:ext cx="450956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0DEE6372-4F88-BD83-705F-59D303C15FFB}"/>
              </a:ext>
            </a:extLst>
          </p:cNvPr>
          <p:cNvCxnSpPr>
            <a:cxnSpLocks/>
          </p:cNvCxnSpPr>
          <p:nvPr/>
        </p:nvCxnSpPr>
        <p:spPr>
          <a:xfrm flipH="1">
            <a:off x="8476145" y="2005766"/>
            <a:ext cx="459659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5D3DE1AE-08D7-36AF-5054-B4D6AADE6C0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370465" y="3214737"/>
            <a:ext cx="2326865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9660A673-DCF2-66D8-A9B7-91C4C5A3FEA8}"/>
              </a:ext>
            </a:extLst>
          </p:cNvPr>
          <p:cNvCxnSpPr>
            <a:cxnSpLocks/>
          </p:cNvCxnSpPr>
          <p:nvPr/>
        </p:nvCxnSpPr>
        <p:spPr>
          <a:xfrm flipH="1">
            <a:off x="8531447" y="3221743"/>
            <a:ext cx="1024914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0C021891-1416-C586-D1FB-BF8802AFDDC6}"/>
              </a:ext>
            </a:extLst>
          </p:cNvPr>
          <p:cNvCxnSpPr>
            <a:cxnSpLocks/>
          </p:cNvCxnSpPr>
          <p:nvPr/>
        </p:nvCxnSpPr>
        <p:spPr>
          <a:xfrm flipV="1">
            <a:off x="8935804" y="2005765"/>
            <a:ext cx="0" cy="12089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187FAD1D-EE6E-18CB-4F44-028C4FB182A6}"/>
              </a:ext>
            </a:extLst>
          </p:cNvPr>
          <p:cNvCxnSpPr>
            <a:cxnSpLocks/>
          </p:cNvCxnSpPr>
          <p:nvPr/>
        </p:nvCxnSpPr>
        <p:spPr>
          <a:xfrm flipV="1">
            <a:off x="4910759" y="1991830"/>
            <a:ext cx="0" cy="12089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0F1EBE99-B129-66CE-3571-7CDCB7744A8A}"/>
              </a:ext>
            </a:extLst>
          </p:cNvPr>
          <p:cNvCxnSpPr>
            <a:cxnSpLocks/>
          </p:cNvCxnSpPr>
          <p:nvPr/>
        </p:nvCxnSpPr>
        <p:spPr>
          <a:xfrm flipV="1">
            <a:off x="9556361" y="3200801"/>
            <a:ext cx="0" cy="805635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901644EB-2F02-38EA-B407-D424A80878CA}"/>
              </a:ext>
            </a:extLst>
          </p:cNvPr>
          <p:cNvCxnSpPr>
            <a:cxnSpLocks/>
          </p:cNvCxnSpPr>
          <p:nvPr/>
        </p:nvCxnSpPr>
        <p:spPr>
          <a:xfrm flipH="1">
            <a:off x="1856275" y="3225189"/>
            <a:ext cx="645410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C0779FD7-E36F-50BA-6DF9-EAF98874445D}"/>
              </a:ext>
            </a:extLst>
          </p:cNvPr>
          <p:cNvCxnSpPr>
            <a:cxnSpLocks/>
          </p:cNvCxnSpPr>
          <p:nvPr/>
        </p:nvCxnSpPr>
        <p:spPr>
          <a:xfrm>
            <a:off x="9222563" y="4033682"/>
            <a:ext cx="677906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56632EF9-E314-3FDD-46C1-9821F9D01C10}"/>
              </a:ext>
            </a:extLst>
          </p:cNvPr>
          <p:cNvCxnSpPr>
            <a:cxnSpLocks/>
          </p:cNvCxnSpPr>
          <p:nvPr/>
        </p:nvCxnSpPr>
        <p:spPr>
          <a:xfrm>
            <a:off x="9343065" y="4154185"/>
            <a:ext cx="443023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F4418F36-4AC4-9C78-16D3-E68F2F18FDD0}"/>
              </a:ext>
            </a:extLst>
          </p:cNvPr>
          <p:cNvCxnSpPr>
            <a:cxnSpLocks/>
          </p:cNvCxnSpPr>
          <p:nvPr/>
        </p:nvCxnSpPr>
        <p:spPr>
          <a:xfrm>
            <a:off x="9441911" y="4254158"/>
            <a:ext cx="253409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hthoek 16">
            <a:extLst>
              <a:ext uri="{FF2B5EF4-FFF2-40B4-BE49-F238E27FC236}">
                <a16:creationId xmlns:a16="http://schemas.microsoft.com/office/drawing/2014/main" id="{466F0362-81C8-7BEB-D37D-856302D615B3}"/>
              </a:ext>
            </a:extLst>
          </p:cNvPr>
          <p:cNvSpPr/>
          <p:nvPr/>
        </p:nvSpPr>
        <p:spPr>
          <a:xfrm>
            <a:off x="2501685" y="2940948"/>
            <a:ext cx="1834117" cy="5475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R</a:t>
            </a:r>
            <a:r>
              <a:rPr lang="en-US" sz="2400" i="1" baseline="-25000" dirty="0">
                <a:solidFill>
                  <a:schemeClr val="tx1"/>
                </a:solidFill>
              </a:rPr>
              <a:t>1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7DB4AA52-1D9B-A1A9-B08E-B2B0C208B79B}"/>
              </a:ext>
            </a:extLst>
          </p:cNvPr>
          <p:cNvSpPr/>
          <p:nvPr/>
        </p:nvSpPr>
        <p:spPr>
          <a:xfrm>
            <a:off x="5036339" y="1791893"/>
            <a:ext cx="983950" cy="4277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R</a:t>
            </a:r>
            <a:r>
              <a:rPr lang="en-US" sz="2400" i="1" baseline="-25000" dirty="0">
                <a:solidFill>
                  <a:schemeClr val="tx1"/>
                </a:solidFill>
              </a:rPr>
              <a:t>3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9D93C60D-3734-4D65-C644-D5DEB3E00D85}"/>
              </a:ext>
            </a:extLst>
          </p:cNvPr>
          <p:cNvSpPr/>
          <p:nvPr/>
        </p:nvSpPr>
        <p:spPr>
          <a:xfrm>
            <a:off x="6226349" y="1791893"/>
            <a:ext cx="983950" cy="4277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R</a:t>
            </a:r>
            <a:r>
              <a:rPr lang="en-US" sz="2400" i="1" baseline="-25000" dirty="0">
                <a:solidFill>
                  <a:schemeClr val="tx1"/>
                </a:solidFill>
              </a:rPr>
              <a:t>4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7B82B146-A255-D9DD-A983-813E54276F5C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6020289" y="2005764"/>
            <a:ext cx="206060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2DD3BF02-7041-19F2-85EA-AD0305A4AF3B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910759" y="2005763"/>
            <a:ext cx="125580" cy="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Ovaal 31">
            <a:extLst>
              <a:ext uri="{FF2B5EF4-FFF2-40B4-BE49-F238E27FC236}">
                <a16:creationId xmlns:a16="http://schemas.microsoft.com/office/drawing/2014/main" id="{FEEE5665-A209-3268-55B1-C079D8EDE8F0}"/>
              </a:ext>
            </a:extLst>
          </p:cNvPr>
          <p:cNvSpPr/>
          <p:nvPr/>
        </p:nvSpPr>
        <p:spPr>
          <a:xfrm rot="10800000" flipH="1" flipV="1">
            <a:off x="1695264" y="3142780"/>
            <a:ext cx="161010" cy="15792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4BD1F7B5-4198-38C6-CBD1-949D8EED2A89}"/>
              </a:ext>
            </a:extLst>
          </p:cNvPr>
          <p:cNvSpPr txBox="1"/>
          <p:nvPr/>
        </p:nvSpPr>
        <p:spPr>
          <a:xfrm>
            <a:off x="1203985" y="2939191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V</a:t>
            </a:r>
            <a:r>
              <a:rPr lang="en-US" sz="2800" i="1" baseline="-25000" dirty="0"/>
              <a:t>0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88339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al 3">
            <a:extLst>
              <a:ext uri="{FF2B5EF4-FFF2-40B4-BE49-F238E27FC236}">
                <a16:creationId xmlns:a16="http://schemas.microsoft.com/office/drawing/2014/main" id="{F8CCE94F-0830-17A1-535C-9E3D4C3219F1}"/>
              </a:ext>
            </a:extLst>
          </p:cNvPr>
          <p:cNvSpPr/>
          <p:nvPr/>
        </p:nvSpPr>
        <p:spPr>
          <a:xfrm>
            <a:off x="7671958" y="1617837"/>
            <a:ext cx="782781" cy="77585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8FE8F22-F7E7-4655-7744-DF7A2B3D4473}"/>
              </a:ext>
            </a:extLst>
          </p:cNvPr>
          <p:cNvSpPr/>
          <p:nvPr/>
        </p:nvSpPr>
        <p:spPr>
          <a:xfrm>
            <a:off x="6697330" y="2940948"/>
            <a:ext cx="1834117" cy="5475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R</a:t>
            </a:r>
            <a:r>
              <a:rPr lang="en-US" sz="2400" i="1" baseline="-25000" dirty="0">
                <a:solidFill>
                  <a:schemeClr val="tx1"/>
                </a:solidFill>
              </a:rPr>
              <a:t>2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302C4823-D8FA-E65B-58BF-DEB48C1A7E2D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221002" y="2005765"/>
            <a:ext cx="450956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5EEA0D15-1F98-C43F-445D-473EC226669D}"/>
              </a:ext>
            </a:extLst>
          </p:cNvPr>
          <p:cNvCxnSpPr>
            <a:cxnSpLocks/>
          </p:cNvCxnSpPr>
          <p:nvPr/>
        </p:nvCxnSpPr>
        <p:spPr>
          <a:xfrm flipH="1">
            <a:off x="8476145" y="2005766"/>
            <a:ext cx="459659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5D43D9B0-5978-E52F-3351-BAAE84D1D311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370465" y="3214737"/>
            <a:ext cx="2326865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5842C065-4274-ED81-D40A-469F783B8889}"/>
              </a:ext>
            </a:extLst>
          </p:cNvPr>
          <p:cNvCxnSpPr>
            <a:cxnSpLocks/>
          </p:cNvCxnSpPr>
          <p:nvPr/>
        </p:nvCxnSpPr>
        <p:spPr>
          <a:xfrm flipH="1">
            <a:off x="8531447" y="3221743"/>
            <a:ext cx="1024914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864D539F-535E-DD98-11B5-082F9C9F0E4B}"/>
              </a:ext>
            </a:extLst>
          </p:cNvPr>
          <p:cNvCxnSpPr>
            <a:cxnSpLocks/>
          </p:cNvCxnSpPr>
          <p:nvPr/>
        </p:nvCxnSpPr>
        <p:spPr>
          <a:xfrm flipV="1">
            <a:off x="8935804" y="2005765"/>
            <a:ext cx="0" cy="12089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BA0A8435-89FC-25FD-7890-56588D61DBA0}"/>
              </a:ext>
            </a:extLst>
          </p:cNvPr>
          <p:cNvCxnSpPr>
            <a:cxnSpLocks/>
          </p:cNvCxnSpPr>
          <p:nvPr/>
        </p:nvCxnSpPr>
        <p:spPr>
          <a:xfrm flipV="1">
            <a:off x="4910759" y="1991830"/>
            <a:ext cx="0" cy="120897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3933E2F3-F940-8FDC-6E54-918B96EB8EFE}"/>
              </a:ext>
            </a:extLst>
          </p:cNvPr>
          <p:cNvCxnSpPr>
            <a:cxnSpLocks/>
          </p:cNvCxnSpPr>
          <p:nvPr/>
        </p:nvCxnSpPr>
        <p:spPr>
          <a:xfrm flipV="1">
            <a:off x="9556361" y="3200801"/>
            <a:ext cx="0" cy="805635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A32A44E7-B257-C90F-6581-DDC4B9087BB7}"/>
              </a:ext>
            </a:extLst>
          </p:cNvPr>
          <p:cNvCxnSpPr>
            <a:cxnSpLocks/>
          </p:cNvCxnSpPr>
          <p:nvPr/>
        </p:nvCxnSpPr>
        <p:spPr>
          <a:xfrm flipH="1">
            <a:off x="1856275" y="3225189"/>
            <a:ext cx="645410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34E960DA-2BE2-D195-10D0-638942056009}"/>
              </a:ext>
            </a:extLst>
          </p:cNvPr>
          <p:cNvCxnSpPr>
            <a:cxnSpLocks/>
          </p:cNvCxnSpPr>
          <p:nvPr/>
        </p:nvCxnSpPr>
        <p:spPr>
          <a:xfrm>
            <a:off x="9222563" y="4033682"/>
            <a:ext cx="677906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116C1BC2-97BB-C943-CD00-E48EBD97E9E7}"/>
              </a:ext>
            </a:extLst>
          </p:cNvPr>
          <p:cNvCxnSpPr>
            <a:cxnSpLocks/>
          </p:cNvCxnSpPr>
          <p:nvPr/>
        </p:nvCxnSpPr>
        <p:spPr>
          <a:xfrm>
            <a:off x="9343065" y="4154185"/>
            <a:ext cx="443023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BC2ED8F9-9140-F117-C942-AABCAC7C9FDA}"/>
              </a:ext>
            </a:extLst>
          </p:cNvPr>
          <p:cNvCxnSpPr>
            <a:cxnSpLocks/>
          </p:cNvCxnSpPr>
          <p:nvPr/>
        </p:nvCxnSpPr>
        <p:spPr>
          <a:xfrm>
            <a:off x="9441911" y="4254158"/>
            <a:ext cx="253409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hthoek 16">
            <a:extLst>
              <a:ext uri="{FF2B5EF4-FFF2-40B4-BE49-F238E27FC236}">
                <a16:creationId xmlns:a16="http://schemas.microsoft.com/office/drawing/2014/main" id="{9B9EA86D-9F15-CB0C-A441-D3F4FE40BECA}"/>
              </a:ext>
            </a:extLst>
          </p:cNvPr>
          <p:cNvSpPr/>
          <p:nvPr/>
        </p:nvSpPr>
        <p:spPr>
          <a:xfrm>
            <a:off x="2501685" y="2940948"/>
            <a:ext cx="1834117" cy="5475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R</a:t>
            </a:r>
            <a:r>
              <a:rPr lang="en-US" sz="2400" i="1" baseline="-25000" dirty="0">
                <a:solidFill>
                  <a:schemeClr val="tx1"/>
                </a:solidFill>
              </a:rPr>
              <a:t>1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8B0DFB5-AD37-2014-D849-6D73987D51AF}"/>
              </a:ext>
            </a:extLst>
          </p:cNvPr>
          <p:cNvSpPr/>
          <p:nvPr/>
        </p:nvSpPr>
        <p:spPr>
          <a:xfrm>
            <a:off x="5036339" y="1791893"/>
            <a:ext cx="983950" cy="4277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R</a:t>
            </a:r>
            <a:r>
              <a:rPr lang="en-US" sz="2400" i="1" baseline="-25000" dirty="0">
                <a:solidFill>
                  <a:schemeClr val="tx1"/>
                </a:solidFill>
              </a:rPr>
              <a:t>3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0F47FEF3-5586-4C0A-0560-F61AB3D86346}"/>
              </a:ext>
            </a:extLst>
          </p:cNvPr>
          <p:cNvSpPr/>
          <p:nvPr/>
        </p:nvSpPr>
        <p:spPr>
          <a:xfrm>
            <a:off x="6226349" y="1791893"/>
            <a:ext cx="983950" cy="42774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R</a:t>
            </a:r>
            <a:r>
              <a:rPr lang="en-US" sz="2400" i="1" baseline="-25000" dirty="0">
                <a:solidFill>
                  <a:schemeClr val="tx1"/>
                </a:solidFill>
              </a:rPr>
              <a:t>4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219868D2-7887-4018-EFC8-A6E574CD4290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020289" y="2005764"/>
            <a:ext cx="206060" cy="0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AD2B4A8E-3851-45A1-25B0-BF99FCE57352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4910759" y="2005763"/>
            <a:ext cx="125580" cy="1"/>
          </a:xfrm>
          <a:prstGeom prst="line">
            <a:avLst/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al 21">
            <a:extLst>
              <a:ext uri="{FF2B5EF4-FFF2-40B4-BE49-F238E27FC236}">
                <a16:creationId xmlns:a16="http://schemas.microsoft.com/office/drawing/2014/main" id="{3FB7DAB5-CA94-4F96-55EF-E8AEADD07504}"/>
              </a:ext>
            </a:extLst>
          </p:cNvPr>
          <p:cNvSpPr/>
          <p:nvPr/>
        </p:nvSpPr>
        <p:spPr>
          <a:xfrm rot="10800000" flipH="1" flipV="1">
            <a:off x="1695264" y="3142780"/>
            <a:ext cx="161010" cy="15792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AA58E0FD-6261-2279-F813-0EDE436AB1B9}"/>
              </a:ext>
            </a:extLst>
          </p:cNvPr>
          <p:cNvSpPr txBox="1"/>
          <p:nvPr/>
        </p:nvSpPr>
        <p:spPr>
          <a:xfrm>
            <a:off x="1203985" y="2939191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V</a:t>
            </a:r>
            <a:r>
              <a:rPr lang="en-US" sz="2800" i="1" baseline="-25000" dirty="0"/>
              <a:t>0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82533295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Kantoorthema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 van der Wielen</dc:creator>
  <cp:lastModifiedBy>Freek Pols</cp:lastModifiedBy>
  <cp:revision>2</cp:revision>
  <dcterms:created xsi:type="dcterms:W3CDTF">2024-11-11T16:23:41Z</dcterms:created>
  <dcterms:modified xsi:type="dcterms:W3CDTF">2024-11-12T08:38:51Z</dcterms:modified>
</cp:coreProperties>
</file>