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43C1-EBD3-20CB-3B91-4D67AD32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20893-9945-298B-73C7-F4E21AA9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36AED-32AC-1912-6C86-7C7F5E7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012D-B35C-4FC5-E4D1-E6AE47B4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7C3C9-E9E2-D7ED-F431-02AB2AA1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EDD0-022F-B558-9391-FDD13FD3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F06E5-A66B-6FCA-7770-F58880C4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7B096-E0B8-D4E8-249D-39D4D1B7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01A77-E2CC-9C3A-C0A4-2A1EF4A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CEC63-CCF7-59C5-B412-A891FEA5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85A91-03B3-5DC4-50D9-E24FF63B8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C21D-3004-3DC0-E65E-ABCEF81EA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DB68C-47F5-8FEC-EB13-055EDEA9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3A234-DFC7-D474-6EA2-B42D5201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F5E44-304E-8BBD-E0B8-884DF0A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76FD8-DFBE-94F5-FEB3-385F1474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51332-1BF3-78CC-B2E8-DC4D7200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E1DBA-7794-ADCA-61B1-6861DB0C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1F484-449F-94FD-FAF0-4F20A819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14D38-3B25-3D79-E9F5-28EBEF21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2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FB1B-EB77-E172-B66E-F21E055A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BBF11-17B9-F4B7-F02A-F1A84900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31526-F769-D0E3-DB1E-D0FDAB6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8EDEF-82B4-5B60-928F-23B8397E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7CA9-FBF2-13E7-C00E-30CCB55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966B-B4E8-28F4-319D-EB5D82E7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5A32-BAA5-42F1-ACB6-460E74F3E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F4AB5-02EC-886B-372F-C79CF091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E45BF-AF94-2A4C-A0A5-18B28211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74491-383F-48F2-B3BB-72AF411D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2CD4C-DF48-06FB-E2C5-FE7B1CBD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AD9BF-09B5-1868-EE38-2D52DB6E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413DC-50FD-74C7-AE5C-C526366C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4034A-3C0E-0C8E-1688-5C1AA122C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61869A-9934-06C9-411C-83592EF29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93B57-90CC-1AC2-7F31-85E74EBDC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A3B7AF-08CF-112C-7137-8B478ED0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079D1-64A8-6D59-84AA-501CA213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6CC3D2-BD91-1912-EC1D-DFFE2110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3C478-E45A-1610-2E81-E3955ADF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05125-1A37-5709-1DA6-BA54797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2C1ED-AB81-0EF0-8F04-98C35BFC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5FCAB-47A2-DC3B-E150-0387363D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3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0723B-5446-D049-C901-165A420C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32580C-90E9-04B5-1B62-4887078D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3A4E2-380E-68AC-DA6C-09AABEF2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7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941D-0538-1179-317F-F681C695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FC4E-177A-C9C1-51A4-A249FA31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0B3523-8A5F-2493-213A-0D608EC7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F7992-F6EE-F02B-2D13-012098E8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50380-43C1-B85C-3DD9-40155E18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DE225-3571-1084-7255-2F83FC33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026AC-6E1C-0EE3-7995-DBD09218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F8D2E-440B-CB52-C25F-1DC41CD5F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1FD648-91CF-2AA3-B9CB-73E523EB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D030F-286A-1160-3B7B-062210EA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A1690-F429-3705-0D38-DE29C13C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006FF-E0B6-E263-9496-E77D04E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FBF086-2FD0-7D97-0D41-36F14F61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C988C-531B-55B5-8C64-627D72A8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81A6A-6E67-5DC5-EC80-82C893B0A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D6DEA-8876-4A3A-B9D3-E9789E2ACA2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D0B79-07DA-A6B1-BAF2-6824718D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175AF-8D7C-9FF8-0EF0-4F2EC634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F3628-4277-43D5-A823-4AE908B9F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4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C24788-327D-6554-3336-539EA23F0243}"/>
              </a:ext>
            </a:extLst>
          </p:cNvPr>
          <p:cNvSpPr/>
          <p:nvPr/>
        </p:nvSpPr>
        <p:spPr>
          <a:xfrm>
            <a:off x="265472" y="3628104"/>
            <a:ext cx="1489618" cy="107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main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264AB4-2DC8-D8C7-03D7-96FEAACE37BD}"/>
              </a:ext>
            </a:extLst>
          </p:cNvPr>
          <p:cNvSpPr/>
          <p:nvPr/>
        </p:nvSpPr>
        <p:spPr>
          <a:xfrm>
            <a:off x="2718620" y="3633249"/>
            <a:ext cx="1794388" cy="1066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dev: </a:t>
            </a:r>
            <a:r>
              <a:rPr lang="ko-KR" altLang="en-US" sz="2800" dirty="0"/>
              <a:t>안전장치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55263C-CFB0-6304-B1C5-2C42035C8E81}"/>
              </a:ext>
            </a:extLst>
          </p:cNvPr>
          <p:cNvSpPr/>
          <p:nvPr/>
        </p:nvSpPr>
        <p:spPr>
          <a:xfrm>
            <a:off x="5034117" y="2546556"/>
            <a:ext cx="2143430" cy="128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feat/login</a:t>
            </a:r>
          </a:p>
          <a:p>
            <a:pPr algn="ctr"/>
            <a:r>
              <a:rPr lang="ko-KR" altLang="en-US" sz="2800" dirty="0"/>
              <a:t>페어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EEE25-7162-2A54-3380-631CF14D9250}"/>
              </a:ext>
            </a:extLst>
          </p:cNvPr>
          <p:cNvSpPr/>
          <p:nvPr/>
        </p:nvSpPr>
        <p:spPr>
          <a:xfrm>
            <a:off x="5034117" y="4409767"/>
            <a:ext cx="2143430" cy="128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feat/streaming</a:t>
            </a:r>
          </a:p>
          <a:p>
            <a:pPr algn="ctr"/>
            <a:r>
              <a:rPr lang="ko-KR" altLang="en-US" sz="2800" dirty="0"/>
              <a:t>페어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94823-B3A6-8A94-5AAD-730272B223E9}"/>
              </a:ext>
            </a:extLst>
          </p:cNvPr>
          <p:cNvSpPr/>
          <p:nvPr/>
        </p:nvSpPr>
        <p:spPr>
          <a:xfrm>
            <a:off x="7698656" y="1324047"/>
            <a:ext cx="2040194" cy="1212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fix/~~bug</a:t>
            </a:r>
          </a:p>
          <a:p>
            <a:pPr algn="ctr"/>
            <a:r>
              <a:rPr lang="ko-KR" altLang="en-US" sz="2800" dirty="0"/>
              <a:t>영준</a:t>
            </a:r>
            <a:endParaRPr lang="en-US" altLang="ko-KR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BCC545-3655-3106-D34D-F1E4869B8227}"/>
              </a:ext>
            </a:extLst>
          </p:cNvPr>
          <p:cNvSpPr/>
          <p:nvPr/>
        </p:nvSpPr>
        <p:spPr>
          <a:xfrm>
            <a:off x="7698656" y="2708764"/>
            <a:ext cx="2040194" cy="1212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feat/</a:t>
            </a:r>
            <a:r>
              <a:rPr lang="en-US" altLang="ko-KR" sz="2800" dirty="0" err="1"/>
              <a:t>aaa</a:t>
            </a:r>
            <a:endParaRPr lang="en-US" altLang="ko-KR" sz="2800" dirty="0"/>
          </a:p>
          <a:p>
            <a:pPr algn="ctr"/>
            <a:r>
              <a:rPr lang="ko-KR" altLang="en-US" sz="2800" dirty="0"/>
              <a:t>상진</a:t>
            </a:r>
            <a:endParaRPr lang="en-US" altLang="ko-KR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0FE4-2C1A-2FFA-BFF9-7CAE9F33D370}"/>
              </a:ext>
            </a:extLst>
          </p:cNvPr>
          <p:cNvSpPr/>
          <p:nvPr/>
        </p:nvSpPr>
        <p:spPr>
          <a:xfrm>
            <a:off x="7698656" y="4093482"/>
            <a:ext cx="2040194" cy="1212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feat/</a:t>
            </a:r>
            <a:r>
              <a:rPr lang="en-US" altLang="ko-KR" sz="2800" dirty="0" err="1"/>
              <a:t>bbb</a:t>
            </a:r>
            <a:endParaRPr lang="en-US" altLang="ko-KR" sz="2800" dirty="0"/>
          </a:p>
          <a:p>
            <a:pPr algn="ctr"/>
            <a:r>
              <a:rPr lang="ko-KR" altLang="en-US" sz="2800" dirty="0"/>
              <a:t>예린</a:t>
            </a:r>
            <a:endParaRPr lang="en-US" altLang="ko-KR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684DC6-AC4C-B030-BC5E-809557705B9E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7177547" y="1930385"/>
            <a:ext cx="521109" cy="125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B805C9-A986-0CF3-7452-E1D0C338E4C5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7177547" y="3188111"/>
            <a:ext cx="521109" cy="12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D1E4AA-414E-AB0F-E8FD-D0FF9563DE2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7177547" y="3188111"/>
            <a:ext cx="521109" cy="1511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9666B-03C6-9590-8F30-3F4883D61AA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513008" y="3152041"/>
            <a:ext cx="521109" cy="101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735C4F-32E9-3312-A4C1-9F1519660D7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755090" y="4163962"/>
            <a:ext cx="963530" cy="2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F60B95-1989-B1E3-9F56-EF9E6B0BDE5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4513008" y="4166535"/>
            <a:ext cx="521109" cy="884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홍영준</dc:creator>
  <cp:lastModifiedBy>홍영준</cp:lastModifiedBy>
  <cp:revision>1</cp:revision>
  <dcterms:created xsi:type="dcterms:W3CDTF">2024-05-24T13:52:34Z</dcterms:created>
  <dcterms:modified xsi:type="dcterms:W3CDTF">2024-05-24T14:23:29Z</dcterms:modified>
</cp:coreProperties>
</file>