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7A20-F8BD-0F4D-9F54-2E65086390B0}" type="datetimeFigureOut">
              <a:rPr lang="en-US" smtClean="0"/>
              <a:pPr/>
              <a:t>5/29/15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E9B0-ED17-0041-9E70-D6E8E97AAD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76" y="808824"/>
            <a:ext cx="8921199" cy="50432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72894" y="1230056"/>
            <a:ext cx="761323" cy="1356723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09278" y="1230056"/>
            <a:ext cx="463616" cy="199174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01418" y="1211991"/>
            <a:ext cx="1260597" cy="1991745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62015" y="1230056"/>
            <a:ext cx="1370658" cy="1991745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34217" y="1221069"/>
            <a:ext cx="761323" cy="84275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8932" y="1864344"/>
            <a:ext cx="925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Manning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6955" y="5541204"/>
            <a:ext cx="8820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r>
              <a:rPr lang="en-US" sz="1600" baseline="30000" dirty="0" smtClean="0">
                <a:solidFill>
                  <a:srgbClr val="FF0000"/>
                </a:solidFill>
              </a:rPr>
              <a:t>th</a:t>
            </a:r>
            <a:r>
              <a:rPr lang="en-US" sz="1600" dirty="0" smtClean="0">
                <a:solidFill>
                  <a:srgbClr val="FF0000"/>
                </a:solidFill>
              </a:rPr>
              <a:t> Floor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Labs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08796" y="501047"/>
            <a:ext cx="484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Sink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7713" y="501047"/>
            <a:ext cx="11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Electrical Box</a:t>
            </a:r>
            <a:endParaRPr lang="en-US" sz="1400" dirty="0"/>
          </a:p>
        </p:txBody>
      </p:sp>
      <p:cxnSp>
        <p:nvCxnSpPr>
          <p:cNvPr id="9" name="Curved Connector 8"/>
          <p:cNvCxnSpPr>
            <a:stCxn id="23" idx="3"/>
          </p:cNvCxnSpPr>
          <p:nvPr/>
        </p:nvCxnSpPr>
        <p:spPr>
          <a:xfrm>
            <a:off x="4829228" y="654936"/>
            <a:ext cx="536565" cy="16691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" idx="2"/>
          </p:cNvCxnSpPr>
          <p:nvPr/>
        </p:nvCxnSpPr>
        <p:spPr>
          <a:xfrm rot="5400000">
            <a:off x="5181439" y="1062096"/>
            <a:ext cx="1022780" cy="51623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 Hull</dc:creator>
  <cp:lastModifiedBy>Jay Hull</cp:lastModifiedBy>
  <cp:revision>61</cp:revision>
  <cp:lastPrinted>2014-09-18T13:10:17Z</cp:lastPrinted>
  <dcterms:created xsi:type="dcterms:W3CDTF">2012-01-04T17:37:44Z</dcterms:created>
  <dcterms:modified xsi:type="dcterms:W3CDTF">2015-05-29T14:50:56Z</dcterms:modified>
</cp:coreProperties>
</file>