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0" r:id="rId3"/>
    <p:sldId id="278" r:id="rId4"/>
    <p:sldId id="277" r:id="rId5"/>
    <p:sldId id="314" r:id="rId6"/>
    <p:sldId id="315" r:id="rId7"/>
    <p:sldId id="260" r:id="rId8"/>
    <p:sldId id="273" r:id="rId9"/>
    <p:sldId id="272" r:id="rId10"/>
    <p:sldId id="279" r:id="rId11"/>
    <p:sldId id="283" r:id="rId12"/>
    <p:sldId id="291" r:id="rId13"/>
    <p:sldId id="259" r:id="rId14"/>
    <p:sldId id="316" r:id="rId15"/>
    <p:sldId id="317" r:id="rId16"/>
    <p:sldId id="275" r:id="rId17"/>
    <p:sldId id="263" r:id="rId18"/>
    <p:sldId id="268" r:id="rId19"/>
    <p:sldId id="269" r:id="rId20"/>
    <p:sldId id="276" r:id="rId21"/>
    <p:sldId id="313" r:id="rId22"/>
    <p:sldId id="290" r:id="rId23"/>
    <p:sldId id="28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2"/>
    <p:restoredTop sz="87732"/>
  </p:normalViewPr>
  <p:slideViewPr>
    <p:cSldViewPr snapToGrid="0">
      <p:cViewPr>
        <p:scale>
          <a:sx n="160" d="100"/>
          <a:sy n="160" d="100"/>
        </p:scale>
        <p:origin x="17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Memory Virtualization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16" y="2947194"/>
            <a:ext cx="402816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0" y="2214464"/>
            <a:ext cx="2567011" cy="2022952"/>
          </a:xfrm>
          <a:prstGeom prst="wedgeEllipseCallout">
            <a:avLst>
              <a:gd name="adj1" fmla="val 170442"/>
              <a:gd name="adj2" fmla="val 1551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248078" y="2443768"/>
            <a:ext cx="1799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28142" y="1382330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872959" y="2868508"/>
            <a:ext cx="2467056" cy="275596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8251734" y="182254"/>
            <a:ext cx="4085021" cy="2309170"/>
          </a:xfrm>
          <a:prstGeom prst="wedgeEllipseCallout">
            <a:avLst>
              <a:gd name="adj1" fmla="val -46100"/>
              <a:gd name="adj2" fmla="val 445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9243505" y="684132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47264" y="1361122"/>
            <a:ext cx="10315575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5" y="4941624"/>
            <a:ext cx="6440609" cy="736558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25902"/>
            <a:ext cx="720251" cy="10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28277" y="2352385"/>
            <a:ext cx="114605" cy="58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stCxn id="59" idx="2"/>
            <a:endCxn id="150" idx="0"/>
          </p:cNvCxnSpPr>
          <p:nvPr/>
        </p:nvCxnSpPr>
        <p:spPr>
          <a:xfrm>
            <a:off x="1474254" y="1166682"/>
            <a:ext cx="332501" cy="8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74254" y="1166682"/>
            <a:ext cx="2118918" cy="7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987477" y="1143918"/>
            <a:ext cx="3199008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1986162" y="1027437"/>
            <a:ext cx="4845042" cy="8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1331" y="14911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22" y="-379000"/>
            <a:ext cx="10515600" cy="1325563"/>
          </a:xfrm>
        </p:spPr>
        <p:txBody>
          <a:bodyPr/>
          <a:lstStyle/>
          <a:p>
            <a:r>
              <a:rPr lang="en-US" dirty="0"/>
              <a:t>Restoring Soundness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6255698" y="-25851"/>
            <a:ext cx="6636389" cy="1325563"/>
          </a:xfrm>
          <a:prstGeom prst="wedgeEllipseCallout">
            <a:avLst>
              <a:gd name="adj1" fmla="val 25682"/>
              <a:gd name="adj2" fmla="val 877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4172254" y="5377631"/>
            <a:ext cx="4902806" cy="1660717"/>
          </a:xfrm>
          <a:prstGeom prst="wedgeEllipseCallout">
            <a:avLst>
              <a:gd name="adj1" fmla="val 71133"/>
              <a:gd name="adj2" fmla="val -1808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6957468" y="224769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</a:t>
            </a:r>
            <a:r>
              <a:rPr lang="en-US" b="1" i="1" dirty="0"/>
              <a:t>fragmental</a:t>
            </a:r>
            <a:r>
              <a:rPr lang="en-US" dirty="0"/>
              <a:t> ownership of the ghost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4726272" y="5621170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</a:t>
            </a:r>
            <a:r>
              <a:rPr lang="en-US" b="1" i="1" dirty="0" err="1"/>
              <a:t>authorative</a:t>
            </a:r>
            <a:r>
              <a:rPr lang="en-US" b="1" i="1" dirty="0"/>
              <a:t> </a:t>
            </a:r>
            <a:r>
              <a:rPr lang="en-US" dirty="0"/>
              <a:t>ownership of the ghost map which is required to update the page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/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solidFill>
                <a:schemeClr val="accent1">
                  <a:alpha val="6840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∈0…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i</a:t>
                </a:r>
                <a:r>
                  <a:rPr lang="en-US" dirty="0"/>
                  <a:t> -&gt;</a:t>
                </a:r>
                <a:r>
                  <a:rPr lang="en-US" baseline="-25000" dirty="0"/>
                  <a:t>a</a:t>
                </a:r>
                <a:r>
                  <a:rPr lang="en-US" dirty="0"/>
                  <a:t> p</a:t>
                </a:r>
                <a:r>
                  <a:rPr lang="en-US" baseline="-25000" dirty="0"/>
                  <a:t>i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47264" y="1361122"/>
            <a:ext cx="8168721" cy="12745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47264" y="3225326"/>
            <a:ext cx="8175102" cy="152193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>
            <a:off x="11029893" y="1758457"/>
            <a:ext cx="1073766" cy="59728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f</a:t>
            </a:r>
            <a:r>
              <a:rPr lang="en-US" dirty="0"/>
              <a:t> pa</a:t>
            </a:r>
            <a:r>
              <a:rPr lang="en-US" baseline="-25000" dirty="0"/>
              <a:t>i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562D35DA-C516-8218-EC4E-BA448DB3D8F7}"/>
              </a:ext>
            </a:extLst>
          </p:cNvPr>
          <p:cNvSpPr/>
          <p:nvPr/>
        </p:nvSpPr>
        <p:spPr>
          <a:xfrm>
            <a:off x="983352" y="59157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1ACF4-2691-699B-7C8C-245F48DC5D5C}"/>
              </a:ext>
            </a:extLst>
          </p:cNvPr>
          <p:cNvSpPr txBox="1"/>
          <p:nvPr/>
        </p:nvSpPr>
        <p:spPr>
          <a:xfrm>
            <a:off x="1250164" y="685458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70F5BEB6-5FEC-41F6-1927-A32D7A578AFF}"/>
              </a:ext>
            </a:extLst>
          </p:cNvPr>
          <p:cNvSpPr/>
          <p:nvPr/>
        </p:nvSpPr>
        <p:spPr>
          <a:xfrm>
            <a:off x="2879609" y="5154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82279-B8BF-99F9-D6FC-0CD9DD82E9A0}"/>
              </a:ext>
            </a:extLst>
          </p:cNvPr>
          <p:cNvSpPr txBox="1"/>
          <p:nvPr/>
        </p:nvSpPr>
        <p:spPr>
          <a:xfrm>
            <a:off x="3146421" y="609291"/>
            <a:ext cx="4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BBA9E889-AC58-80FD-6EE8-FB1E9490BC20}"/>
              </a:ext>
            </a:extLst>
          </p:cNvPr>
          <p:cNvSpPr/>
          <p:nvPr/>
        </p:nvSpPr>
        <p:spPr>
          <a:xfrm>
            <a:off x="5125612" y="53736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A6CEB-5DEE-9DFC-0C85-003D004161B5}"/>
              </a:ext>
            </a:extLst>
          </p:cNvPr>
          <p:cNvSpPr txBox="1"/>
          <p:nvPr/>
        </p:nvSpPr>
        <p:spPr>
          <a:xfrm>
            <a:off x="5392424" y="63124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AF3316-BB3E-190E-7C25-F95FE2F5FEB1}"/>
              </a:ext>
            </a:extLst>
          </p:cNvPr>
          <p:cNvSpPr txBox="1"/>
          <p:nvPr/>
        </p:nvSpPr>
        <p:spPr>
          <a:xfrm>
            <a:off x="4103571" y="688194"/>
            <a:ext cx="8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76341D-FD4D-A641-14AB-9AA471C26E15}"/>
              </a:ext>
            </a:extLst>
          </p:cNvPr>
          <p:cNvSpPr txBox="1"/>
          <p:nvPr/>
        </p:nvSpPr>
        <p:spPr>
          <a:xfrm>
            <a:off x="2113789" y="654581"/>
            <a:ext cx="5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0F135F6A-2AB8-45FE-3BED-3ECA74C7CAAA}"/>
              </a:ext>
            </a:extLst>
          </p:cNvPr>
          <p:cNvSpPr/>
          <p:nvPr/>
        </p:nvSpPr>
        <p:spPr>
          <a:xfrm>
            <a:off x="11029892" y="2598796"/>
            <a:ext cx="1081537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44796-AF17-5BE4-DA8F-DB7BFE261AE8}"/>
              </a:ext>
            </a:extLst>
          </p:cNvPr>
          <p:cNvSpPr txBox="1"/>
          <p:nvPr/>
        </p:nvSpPr>
        <p:spPr>
          <a:xfrm>
            <a:off x="11068458" y="2696715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 </a:t>
            </a:r>
            <a:r>
              <a:rPr lang="en-US" sz="1400" dirty="0"/>
              <a:t> </a:t>
            </a:r>
            <a:r>
              <a:rPr lang="en-US" dirty="0"/>
              <a:t>-&gt;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2B56CC-33AB-E02F-1EB3-B2281771D46B}"/>
              </a:ext>
            </a:extLst>
          </p:cNvPr>
          <p:cNvSpPr txBox="1"/>
          <p:nvPr/>
        </p:nvSpPr>
        <p:spPr>
          <a:xfrm>
            <a:off x="11397499" y="23227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16D8E-FF33-6BDE-1C80-FB93821120AD}"/>
              </a:ext>
            </a:extLst>
          </p:cNvPr>
          <p:cNvSpPr txBox="1"/>
          <p:nvPr/>
        </p:nvSpPr>
        <p:spPr>
          <a:xfrm>
            <a:off x="11397499" y="31253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78DA13-5884-B225-1735-8F0A37E79492}"/>
              </a:ext>
            </a:extLst>
          </p:cNvPr>
          <p:cNvSpPr txBox="1"/>
          <p:nvPr/>
        </p:nvSpPr>
        <p:spPr>
          <a:xfrm rot="10800000" flipV="1">
            <a:off x="11100479" y="3435822"/>
            <a:ext cx="12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v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233" grpId="0" animBg="1"/>
      <p:bldP spid="233" grpId="1" animBg="1"/>
      <p:bldP spid="234" grpId="0"/>
      <p:bldP spid="234" grpId="1"/>
      <p:bldP spid="236" grpId="0" animBg="1"/>
      <p:bldP spid="236" grpId="1" animBg="1"/>
      <p:bldP spid="237" grpId="0"/>
      <p:bldP spid="237" grpId="1"/>
      <p:bldP spid="239" grpId="0" animBg="1"/>
      <p:bldP spid="239" grpId="1" animBg="1"/>
      <p:bldP spid="240" grpId="0"/>
      <p:bldP spid="240" grpId="1"/>
      <p:bldP spid="241" grpId="0" animBg="1"/>
      <p:bldP spid="241" grpId="1" animBg="1"/>
      <p:bldP spid="242" grpId="0"/>
      <p:bldP spid="242" grpId="1"/>
      <p:bldP spid="243" grpId="0" animBg="1"/>
      <p:bldP spid="243" grpId="1" animBg="1"/>
      <p:bldP spid="244" grpId="0"/>
      <p:bldP spid="244" grpId="1"/>
      <p:bldP spid="4" grpId="0" animBg="1"/>
      <p:bldP spid="5" grpId="0" animBg="1"/>
      <p:bldP spid="5" grpId="1" animBg="1"/>
      <p:bldP spid="6" grpId="0"/>
      <p:bldP spid="7" grpId="0"/>
      <p:bldP spid="7" grpId="1"/>
      <p:bldP spid="23" grpId="0" animBg="1"/>
      <p:bldP spid="59" grpId="0" animBg="1"/>
      <p:bldP spid="59" grpId="1" animBg="1"/>
      <p:bldP spid="59" grpId="2" animBg="1"/>
      <p:bldP spid="59" grpId="3" animBg="1"/>
      <p:bldP spid="77" grpId="1"/>
      <p:bldP spid="79" grpId="0" animBg="1"/>
      <p:bldP spid="79" grpId="1" animBg="1"/>
      <p:bldP spid="79" grpId="2" animBg="1"/>
      <p:bldP spid="80" grpId="0"/>
      <p:bldP spid="81" grpId="1" animBg="1"/>
      <p:bldP spid="81" grpId="2" animBg="1"/>
      <p:bldP spid="82" grpId="0"/>
      <p:bldP spid="83" grpId="0"/>
      <p:bldP spid="84" grpId="0"/>
      <p:bldP spid="94" grpId="0" animBg="1"/>
      <p:bldP spid="94" grpId="1" animBg="1"/>
      <p:bldP spid="95" grpId="0"/>
      <p:bldP spid="95" grpId="1"/>
      <p:bldP spid="110" grpId="0"/>
      <p:bldP spid="1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283840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of Virtualization</a:t>
            </a:r>
          </a:p>
          <a:p>
            <a:pPr lvl="1"/>
            <a:r>
              <a:rPr lang="en-US" dirty="0"/>
              <a:t>Abstraction: Address-Spaces</a:t>
            </a:r>
          </a:p>
          <a:p>
            <a:pPr lvl="1"/>
            <a:r>
              <a:rPr lang="en-US" dirty="0"/>
              <a:t>Mechanism: Address-Translation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47213" y="5048409"/>
            <a:ext cx="5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458747" y="4128404"/>
            <a:ext cx="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i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i="1" dirty="0"/>
                  <a:t>named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29655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8929315" y="5853774"/>
            <a:ext cx="5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8317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26499</TotalTime>
  <Words>1063</Words>
  <Application>Microsoft Macintosh PowerPoint</Application>
  <PresentationFormat>Widescreen</PresentationFormat>
  <Paragraphs>268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LinLibertineT</vt:lpstr>
      <vt:lpstr>LinLibertineTI</vt:lpstr>
      <vt:lpstr>Office Theme</vt:lpstr>
      <vt:lpstr>Modal Abstractions for Memory Virtualization</vt:lpstr>
      <vt:lpstr>Talk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L4_L1 Page Table Walk</vt:lpstr>
      <vt:lpstr>Virtual Memory Managers </vt:lpstr>
      <vt:lpstr>The System of Memory Virtualization</vt:lpstr>
      <vt:lpstr>PowerPoint Presentation</vt:lpstr>
      <vt:lpstr>Separation Logic</vt:lpstr>
      <vt:lpstr>Modal Logic: Contingency</vt:lpstr>
      <vt:lpstr>Program Logic: Points-to Relations</vt:lpstr>
      <vt:lpstr>Mechanism: L4_L1 Page Table Walk</vt:lpstr>
      <vt:lpstr>Restoring Soundness</vt:lpstr>
      <vt:lpstr>Virtual Memory Managers </vt:lpstr>
      <vt:lpstr>Virtual Points-tos as Modal Context Resource</vt:lpstr>
      <vt:lpstr>Pure Facts on Address Space</vt:lpstr>
      <vt:lpstr>Switching Address-Spaces</vt:lpstr>
      <vt:lpstr>Virtual Memory Managers </vt:lpstr>
      <vt:lpstr>More Experiments</vt:lpstr>
      <vt:lpstr>Current Status for x64Iris</vt:lpstr>
      <vt:lpstr>PowerPoint Presentation</vt:lpstr>
      <vt:lpstr>Program Logic: Defining Virtual Points-to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189</cp:revision>
  <cp:lastPrinted>2024-02-24T18:03:06Z</cp:lastPrinted>
  <dcterms:created xsi:type="dcterms:W3CDTF">2023-04-28T17:43:58Z</dcterms:created>
  <dcterms:modified xsi:type="dcterms:W3CDTF">2024-04-16T14:22:13Z</dcterms:modified>
</cp:coreProperties>
</file>