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1" r:id="rId3"/>
    <p:sldId id="282" r:id="rId4"/>
    <p:sldId id="283" r:id="rId5"/>
    <p:sldId id="292" r:id="rId6"/>
    <p:sldId id="291" r:id="rId7"/>
    <p:sldId id="284" r:id="rId8"/>
    <p:sldId id="278" r:id="rId9"/>
    <p:sldId id="277" r:id="rId10"/>
    <p:sldId id="260" r:id="rId11"/>
    <p:sldId id="273" r:id="rId12"/>
    <p:sldId id="272" r:id="rId13"/>
    <p:sldId id="279" r:id="rId14"/>
    <p:sldId id="259" r:id="rId15"/>
    <p:sldId id="261" r:id="rId16"/>
    <p:sldId id="262" r:id="rId17"/>
    <p:sldId id="275" r:id="rId18"/>
    <p:sldId id="263" r:id="rId19"/>
    <p:sldId id="269" r:id="rId20"/>
    <p:sldId id="276" r:id="rId21"/>
    <p:sldId id="290" r:id="rId22"/>
    <p:sldId id="280" r:id="rId23"/>
    <p:sldId id="285" r:id="rId24"/>
    <p:sldId id="286" r:id="rId25"/>
    <p:sldId id="287" r:id="rId26"/>
    <p:sldId id="293" r:id="rId27"/>
    <p:sldId id="289" r:id="rId28"/>
    <p:sldId id="288" r:id="rId29"/>
    <p:sldId id="268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4"/>
    <p:restoredTop sz="87657"/>
  </p:normalViewPr>
  <p:slideViewPr>
    <p:cSldViewPr snapToGrid="0">
      <p:cViewPr varScale="1">
        <p:scale>
          <a:sx n="134" d="100"/>
          <a:sy n="134" d="100"/>
        </p:scale>
        <p:origin x="163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verify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9C3B-DCD7-6638-78BA-8AB28346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5" y="2305050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96B064-DF16-1B37-7221-83021B9C69F6}"/>
              </a:ext>
            </a:extLst>
          </p:cNvPr>
          <p:cNvSpPr/>
          <p:nvPr/>
        </p:nvSpPr>
        <p:spPr>
          <a:xfrm>
            <a:off x="2009775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10281-34A4-EDFB-6C13-2279BCCF7354}"/>
              </a:ext>
            </a:extLst>
          </p:cNvPr>
          <p:cNvSpPr/>
          <p:nvPr/>
        </p:nvSpPr>
        <p:spPr>
          <a:xfrm>
            <a:off x="200025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28363-A2B6-E416-FDC3-16F97656FF42}"/>
              </a:ext>
            </a:extLst>
          </p:cNvPr>
          <p:cNvSpPr/>
          <p:nvPr/>
        </p:nvSpPr>
        <p:spPr>
          <a:xfrm>
            <a:off x="7324725" y="3555998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994BD-F77C-FE72-17C4-6C61B617ECA2}"/>
              </a:ext>
            </a:extLst>
          </p:cNvPr>
          <p:cNvSpPr/>
          <p:nvPr/>
        </p:nvSpPr>
        <p:spPr>
          <a:xfrm>
            <a:off x="9067800" y="230504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C5065-5C26-2600-4EBB-4461425DF9FF}"/>
              </a:ext>
            </a:extLst>
          </p:cNvPr>
          <p:cNvSpPr/>
          <p:nvPr/>
        </p:nvSpPr>
        <p:spPr>
          <a:xfrm>
            <a:off x="9067800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5F3550-A1F4-CDD8-4C53-6D96D6A3EB87}"/>
              </a:ext>
            </a:extLst>
          </p:cNvPr>
          <p:cNvSpPr/>
          <p:nvPr/>
        </p:nvSpPr>
        <p:spPr>
          <a:xfrm>
            <a:off x="906780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91CD-36F5-1FEA-7B51-200DDEBC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  </a:t>
            </a:r>
            <a:r>
              <a:rPr lang="en-US" sz="4000" dirty="0"/>
              <a:t>(</a:t>
            </a:r>
            <a:r>
              <a:rPr lang="en-US" sz="4000" dirty="0" err="1"/>
              <a:t>Kripke</a:t>
            </a:r>
            <a:r>
              <a:rPr lang="en-US" sz="4000" dirty="0"/>
              <a:t> Models, Generated </a:t>
            </a:r>
            <a:r>
              <a:rPr lang="en-US" sz="4000" dirty="0" err="1"/>
              <a:t>SubModels</a:t>
            </a:r>
            <a:r>
              <a:rPr lang="en-US" sz="4000" dirty="0"/>
              <a:t> &amp; </a:t>
            </a:r>
            <a:r>
              <a:rPr lang="en-US" sz="4000" dirty="0" err="1"/>
              <a:t>Bisimulation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r>
              <a:rPr lang="en-US" dirty="0"/>
              <a:t>This allows us to construct any resource that help us to reasoning </a:t>
            </a:r>
          </a:p>
          <a:p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14448</TotalTime>
  <Words>915</Words>
  <Application>Microsoft Macintosh PowerPoint</Application>
  <PresentationFormat>Widescreen</PresentationFormat>
  <Paragraphs>196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LinLibertineT</vt:lpstr>
      <vt:lpstr>LinLibertineTI</vt:lpstr>
      <vt:lpstr>Office Theme</vt:lpstr>
      <vt:lpstr>Verifying OS Kernels with Modal Abstractions of Systems Concepts</vt:lpstr>
      <vt:lpstr>Why do we verify software?</vt:lpstr>
      <vt:lpstr>What is Software Verification?</vt:lpstr>
      <vt:lpstr>Separation Logic</vt:lpstr>
      <vt:lpstr>Abstract Separation Logic</vt:lpstr>
      <vt:lpstr>Modal Logic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PowerPoint Presentation</vt:lpstr>
      <vt:lpstr>PowerPoint Presentation</vt:lpstr>
      <vt:lpstr>                Evolution</vt:lpstr>
      <vt:lpstr>                                       SYSTEM      (Protocols &amp; Future Feature Extensions)</vt:lpstr>
      <vt:lpstr>PowerPoint Presentation</vt:lpstr>
      <vt:lpstr>PowerPoint Presentation</vt:lpstr>
      <vt:lpstr>PowerPoint Presentation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117</cp:revision>
  <dcterms:created xsi:type="dcterms:W3CDTF">2023-04-28T17:43:58Z</dcterms:created>
  <dcterms:modified xsi:type="dcterms:W3CDTF">2024-02-22T04:29:30Z</dcterms:modified>
</cp:coreProperties>
</file>