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/>
    <p:restoredTop sz="94639"/>
  </p:normalViewPr>
  <p:slideViewPr>
    <p:cSldViewPr snapToGrid="0">
      <p:cViewPr varScale="1">
        <p:scale>
          <a:sx n="146" d="100"/>
          <a:sy n="146" d="100"/>
        </p:scale>
        <p:origin x="184" y="2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4531" cy="552323"/>
          </a:xfrm>
        </p:spPr>
        <p:txBody>
          <a:bodyPr/>
          <a:lstStyle/>
          <a:p>
            <a:r>
              <a:rPr lang="en-US" dirty="0"/>
              <a:t>Adding a new page requires an update to L1 table:  call ensure_L1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54034" y="2665466"/>
            <a:ext cx="115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60C08970-FA6E-31DF-3411-EE0A8036488E}"/>
              </a:ext>
            </a:extLst>
          </p:cNvPr>
          <p:cNvSpPr/>
          <p:nvPr/>
        </p:nvSpPr>
        <p:spPr>
          <a:xfrm>
            <a:off x="7131126" y="3081135"/>
            <a:ext cx="1099488" cy="426720"/>
          </a:xfrm>
          <a:prstGeom prst="flowChart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714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661066" y="2390473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650966" y="2467419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280D4-FEB5-4E71-59B4-61DE149F7F2C}"/>
              </a:ext>
            </a:extLst>
          </p:cNvPr>
          <p:cNvCxnSpPr>
            <a:cxnSpLocks/>
          </p:cNvCxnSpPr>
          <p:nvPr/>
        </p:nvCxnSpPr>
        <p:spPr>
          <a:xfrm flipH="1">
            <a:off x="6096000" y="3296173"/>
            <a:ext cx="1018180" cy="1718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2696739-AF68-264D-175C-686A43D0E2AB}"/>
              </a:ext>
            </a:extLst>
          </p:cNvPr>
          <p:cNvCxnSpPr>
            <a:cxnSpLocks/>
          </p:cNvCxnSpPr>
          <p:nvPr/>
        </p:nvCxnSpPr>
        <p:spPr>
          <a:xfrm>
            <a:off x="6104709" y="3294123"/>
            <a:ext cx="0" cy="41319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B60EF-AA27-D285-E886-6816AD535282}"/>
              </a:ext>
            </a:extLst>
          </p:cNvPr>
          <p:cNvCxnSpPr>
            <a:cxnSpLocks/>
          </p:cNvCxnSpPr>
          <p:nvPr/>
        </p:nvCxnSpPr>
        <p:spPr>
          <a:xfrm flipH="1" flipV="1">
            <a:off x="2092651" y="3695617"/>
            <a:ext cx="4012058" cy="11705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D0BF17-F09F-BFB6-5BBE-3419E984E37F}"/>
              </a:ext>
            </a:extLst>
          </p:cNvPr>
          <p:cNvCxnSpPr>
            <a:cxnSpLocks/>
          </p:cNvCxnSpPr>
          <p:nvPr/>
        </p:nvCxnSpPr>
        <p:spPr>
          <a:xfrm flipH="1">
            <a:off x="2067215" y="3695549"/>
            <a:ext cx="25436" cy="195598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6079658-E932-5635-AF27-CBC6C8372D18}"/>
              </a:ext>
            </a:extLst>
          </p:cNvPr>
          <p:cNvCxnSpPr>
            <a:cxnSpLocks/>
          </p:cNvCxnSpPr>
          <p:nvPr/>
        </p:nvCxnSpPr>
        <p:spPr>
          <a:xfrm flipV="1">
            <a:off x="2067214" y="5413753"/>
            <a:ext cx="337753" cy="23777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A18C4D9-EB47-5A1D-05BB-B63DE51731BB}"/>
              </a:ext>
            </a:extLst>
          </p:cNvPr>
          <p:cNvSpPr txBox="1"/>
          <p:nvPr/>
        </p:nvSpPr>
        <p:spPr>
          <a:xfrm>
            <a:off x="2694686" y="5232216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ptel4e</a:t>
            </a:r>
          </a:p>
        </p:txBody>
      </p:sp>
      <p:sp>
        <p:nvSpPr>
          <p:cNvPr id="142" name="Alternate Process 141">
            <a:extLst>
              <a:ext uri="{FF2B5EF4-FFF2-40B4-BE49-F238E27FC236}">
                <a16:creationId xmlns:a16="http://schemas.microsoft.com/office/drawing/2014/main" id="{D2C02A63-A38F-2F81-D46E-D259DEBFFE16}"/>
              </a:ext>
            </a:extLst>
          </p:cNvPr>
          <p:cNvSpPr/>
          <p:nvPr/>
        </p:nvSpPr>
        <p:spPr>
          <a:xfrm rot="16200000">
            <a:off x="2919760" y="4739599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113C85-BE91-DA83-8CDD-ABCC9ECF7479}"/>
              </a:ext>
            </a:extLst>
          </p:cNvPr>
          <p:cNvSpPr txBox="1"/>
          <p:nvPr/>
        </p:nvSpPr>
        <p:spPr>
          <a:xfrm>
            <a:off x="4466883" y="4539879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ptel3e</a:t>
            </a:r>
          </a:p>
        </p:txBody>
      </p:sp>
      <p:sp>
        <p:nvSpPr>
          <p:cNvPr id="145" name="Alternate Process 144">
            <a:extLst>
              <a:ext uri="{FF2B5EF4-FFF2-40B4-BE49-F238E27FC236}">
                <a16:creationId xmlns:a16="http://schemas.microsoft.com/office/drawing/2014/main" id="{FE4E6A07-78FE-5071-00C6-458FEB12ABFD}"/>
              </a:ext>
            </a:extLst>
          </p:cNvPr>
          <p:cNvSpPr/>
          <p:nvPr/>
        </p:nvSpPr>
        <p:spPr>
          <a:xfrm rot="16200000">
            <a:off x="4691957" y="4047262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6D8D4-627B-395B-9619-361EB42D9744}"/>
              </a:ext>
            </a:extLst>
          </p:cNvPr>
          <p:cNvSpPr txBox="1"/>
          <p:nvPr/>
        </p:nvSpPr>
        <p:spPr>
          <a:xfrm>
            <a:off x="6234732" y="5219151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ptel2e</a:t>
            </a:r>
          </a:p>
        </p:txBody>
      </p:sp>
      <p:sp>
        <p:nvSpPr>
          <p:cNvPr id="147" name="Alternate Process 146">
            <a:extLst>
              <a:ext uri="{FF2B5EF4-FFF2-40B4-BE49-F238E27FC236}">
                <a16:creationId xmlns:a16="http://schemas.microsoft.com/office/drawing/2014/main" id="{679B7BA7-CC5B-D156-58E6-C1C166B36E54}"/>
              </a:ext>
            </a:extLst>
          </p:cNvPr>
          <p:cNvSpPr/>
          <p:nvPr/>
        </p:nvSpPr>
        <p:spPr>
          <a:xfrm rot="16200000">
            <a:off x="6459806" y="4726534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12F1103-3B17-BBA7-A377-C6CF1E61269B}"/>
              </a:ext>
            </a:extLst>
          </p:cNvPr>
          <p:cNvCxnSpPr>
            <a:cxnSpLocks/>
            <a:endCxn id="145" idx="0"/>
          </p:cNvCxnSpPr>
          <p:nvPr/>
        </p:nvCxnSpPr>
        <p:spPr>
          <a:xfrm flipV="1">
            <a:off x="3778447" y="4743222"/>
            <a:ext cx="402216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1F65FC-2DDE-3C6C-2644-B71E1D201568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5577522" y="4720761"/>
            <a:ext cx="370990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E1AFA-FD88-D8C0-20B0-957FC1F6A8B5}"/>
              </a:ext>
            </a:extLst>
          </p:cNvPr>
          <p:cNvCxnSpPr>
            <a:cxnSpLocks/>
          </p:cNvCxnSpPr>
          <p:nvPr/>
        </p:nvCxnSpPr>
        <p:spPr>
          <a:xfrm flipH="1">
            <a:off x="7340129" y="4673540"/>
            <a:ext cx="399120" cy="74021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lternate Process 160">
            <a:extLst>
              <a:ext uri="{FF2B5EF4-FFF2-40B4-BE49-F238E27FC236}">
                <a16:creationId xmlns:a16="http://schemas.microsoft.com/office/drawing/2014/main" id="{11B91489-4670-2F5B-C48F-0F7931E4909C}"/>
              </a:ext>
            </a:extLst>
          </p:cNvPr>
          <p:cNvSpPr/>
          <p:nvPr/>
        </p:nvSpPr>
        <p:spPr>
          <a:xfrm rot="16200000">
            <a:off x="8258124" y="4034198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753048-FBDB-9D11-3354-BE883767BE62}"/>
              </a:ext>
            </a:extLst>
          </p:cNvPr>
          <p:cNvSpPr txBox="1"/>
          <p:nvPr/>
        </p:nvSpPr>
        <p:spPr>
          <a:xfrm>
            <a:off x="8054544" y="4527107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ptel1e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599419-CC94-8CEA-C2A6-F0EC8D184936}"/>
              </a:ext>
            </a:extLst>
          </p:cNvPr>
          <p:cNvSpPr txBox="1"/>
          <p:nvPr/>
        </p:nvSpPr>
        <p:spPr>
          <a:xfrm>
            <a:off x="7318489" y="3117443"/>
            <a:ext cx="6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F600CD7-879F-96CD-3DAB-9BF3ED15E1DE}"/>
              </a:ext>
            </a:extLst>
          </p:cNvPr>
          <p:cNvSpPr txBox="1"/>
          <p:nvPr/>
        </p:nvSpPr>
        <p:spPr>
          <a:xfrm rot="16200000">
            <a:off x="1580170" y="4836351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52/12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8F7409-EE5E-0755-4807-641F66D77F1E}"/>
              </a:ext>
            </a:extLst>
          </p:cNvPr>
          <p:cNvSpPr txBox="1"/>
          <p:nvPr/>
        </p:nvSpPr>
        <p:spPr>
          <a:xfrm rot="16200000">
            <a:off x="1573593" y="5317990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vanew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" grpId="0" build="p"/>
      <p:bldP spid="3" grpId="1" build="p"/>
      <p:bldP spid="32" grpId="0" animBg="1"/>
      <p:bldP spid="33" grpId="0" animBg="1"/>
      <p:bldP spid="35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41" grpId="0"/>
      <p:bldP spid="142" grpId="0" animBg="1"/>
      <p:bldP spid="144" grpId="0"/>
      <p:bldP spid="145" grpId="0" animBg="1"/>
      <p:bldP spid="146" grpId="0"/>
      <p:bldP spid="147" grpId="0" animBg="1"/>
      <p:bldP spid="161" grpId="0" animBg="1"/>
      <p:bldP spid="163" grpId="0"/>
      <p:bldP spid="164" grpId="0"/>
      <p:bldP spid="168" grpId="0"/>
      <p:bldP spid="169" grpId="0"/>
      <p:bldP spid="174" grpId="0"/>
      <p:bldP spid="175" grpId="0" animBg="1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	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6" y="3794273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375" y="2379593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627" y="2389915"/>
            <a:ext cx="1457970" cy="248165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888649" y="4674998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951089" y="4726223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239146" y="5849750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482830" y="5842339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5100779" y="2224250"/>
            <a:ext cx="4715428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663</Words>
  <Application>Microsoft Macintosh PowerPoint</Application>
  <PresentationFormat>Widescreen</PresentationFormat>
  <Paragraphs>162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91</cp:revision>
  <dcterms:created xsi:type="dcterms:W3CDTF">2023-04-28T17:43:58Z</dcterms:created>
  <dcterms:modified xsi:type="dcterms:W3CDTF">2023-05-12T16:34:19Z</dcterms:modified>
</cp:coreProperties>
</file>