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0" r:id="rId4"/>
    <p:sldId id="273" r:id="rId5"/>
    <p:sldId id="259" r:id="rId6"/>
    <p:sldId id="261" r:id="rId7"/>
    <p:sldId id="274" r:id="rId8"/>
    <p:sldId id="262" r:id="rId9"/>
    <p:sldId id="275" r:id="rId10"/>
    <p:sldId id="263" r:id="rId11"/>
    <p:sldId id="269" r:id="rId12"/>
    <p:sldId id="27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7"/>
    <p:restoredTop sz="94743"/>
  </p:normalViewPr>
  <p:slideViewPr>
    <p:cSldViewPr snapToGrid="0">
      <p:cViewPr>
        <p:scale>
          <a:sx n="120" d="100"/>
          <a:sy n="120" d="100"/>
        </p:scale>
        <p:origin x="90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address-space, but it does not represent this knowledge of its address-space. </a:t>
            </a:r>
          </a:p>
          <a:p>
            <a:pPr lvl="1"/>
            <a:r>
              <a:rPr lang="en-US" dirty="0"/>
              <a:t>t</a:t>
            </a:r>
            <a:r>
              <a:rPr lang="en-US" dirty="0">
                <a:effectLst/>
              </a:rPr>
              <a:t>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47" y="5025443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5398002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28" name="Picture 27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D6D2D35C-4207-318F-A44C-41EE126AC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208" y="5685035"/>
            <a:ext cx="54102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8" grpId="0"/>
      <p:bldP spid="72" grpId="0" animBg="1"/>
      <p:bldP spid="101" grpId="0"/>
      <p:bldP spid="14" grpId="0"/>
      <p:bldP spid="40" grpId="0"/>
      <p:bldP spid="59" grpId="0"/>
      <p:bldP spid="8" grpId="0" animBg="1"/>
      <p:bldP spid="20" grpId="0" animBg="1"/>
      <p:bldP spid="21" grpId="1"/>
      <p:bldP spid="30" grpId="0"/>
      <p:bldP spid="30" grpId="1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03141" y="23760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89" y="478804"/>
            <a:ext cx="9649218" cy="15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026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Ownership of Physical State:</a:t>
            </a:r>
          </a:p>
          <a:p>
            <a:pPr lvl="1"/>
            <a:r>
              <a:rPr lang="en-US" dirty="0"/>
              <a:t>A physical points-to : 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 register points-to 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02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02" y="4001294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702" y="2645172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702" y="229592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terms of each physical points-to for a Page-Table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updating an entry in a page-table? </a:t>
            </a: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15" y="3796871"/>
            <a:ext cx="9032624" cy="1533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9" y="3391694"/>
            <a:ext cx="5874755" cy="28463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8" y="2328758"/>
            <a:ext cx="1430895" cy="377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87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378D27-45F4-EA83-6D4A-763AD380E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3211" y="2318631"/>
            <a:ext cx="7580128" cy="2771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521E24-9577-2BCD-7FD8-6F03A2A16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369" y="2639728"/>
            <a:ext cx="1457970" cy="2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EB949B6-1A35-7EFC-BE38-A7B7450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33" y="3075265"/>
            <a:ext cx="8553677" cy="145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page requires an update to L1 table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A6321-2269-3D61-0AEB-FFC845CC678C}"/>
              </a:ext>
            </a:extLst>
          </p:cNvPr>
          <p:cNvSpPr/>
          <p:nvPr/>
        </p:nvSpPr>
        <p:spPr>
          <a:xfrm>
            <a:off x="838200" y="4185920"/>
            <a:ext cx="5582920" cy="326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EB7DF88-F2A7-7F1D-072B-EEC78F596AFD}"/>
              </a:ext>
            </a:extLst>
          </p:cNvPr>
          <p:cNvSpPr/>
          <p:nvPr/>
        </p:nvSpPr>
        <p:spPr>
          <a:xfrm>
            <a:off x="6733553" y="4002944"/>
            <a:ext cx="5011901" cy="2882900"/>
          </a:xfrm>
          <a:prstGeom prst="wedgeEllipseCallout">
            <a:avLst>
              <a:gd name="adj1" fmla="val -81777"/>
              <a:gd name="adj2" fmla="val -32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6388-490D-6008-D377-D65953C85663}"/>
              </a:ext>
            </a:extLst>
          </p:cNvPr>
          <p:cNvSpPr txBox="1"/>
          <p:nvPr/>
        </p:nvSpPr>
        <p:spPr>
          <a:xfrm>
            <a:off x="7255762" y="4558835"/>
            <a:ext cx="409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Oops! L1 Table is updated! </a:t>
            </a:r>
          </a:p>
          <a:p>
            <a:r>
              <a:rPr lang="en-US" dirty="0"/>
              <a:t>This would make all virtual-points-to defined in terms of physical points-table-points-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b="1" i="1" dirty="0"/>
              <a:t>unsound!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4CBA-00DD-4136-50DB-2AB05AEE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2696750"/>
            <a:ext cx="65532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6CC3E-683B-5F43-23E6-65E19E98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763" y="2690654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98851A94-6809-5CCE-A319-8B27116401C0}"/>
              </a:ext>
            </a:extLst>
          </p:cNvPr>
          <p:cNvSpPr/>
          <p:nvPr/>
        </p:nvSpPr>
        <p:spPr>
          <a:xfrm>
            <a:off x="651160" y="2099417"/>
            <a:ext cx="241980" cy="893572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ket 64">
            <a:extLst>
              <a:ext uri="{FF2B5EF4-FFF2-40B4-BE49-F238E27FC236}">
                <a16:creationId xmlns:a16="http://schemas.microsoft.com/office/drawing/2014/main" id="{D20C732D-230A-C962-B524-8468439C1EFC}"/>
              </a:ext>
            </a:extLst>
          </p:cNvPr>
          <p:cNvSpPr/>
          <p:nvPr/>
        </p:nvSpPr>
        <p:spPr>
          <a:xfrm>
            <a:off x="3364114" y="2126454"/>
            <a:ext cx="241980" cy="834637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  <p:bldP spid="64" grpId="0" animBg="1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490</Words>
  <Application>Microsoft Macintosh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Virtualization of Memory</vt:lpstr>
      <vt:lpstr>PowerPoint Presentation</vt:lpstr>
      <vt:lpstr>Virtual Memory Managers 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68</cp:revision>
  <dcterms:created xsi:type="dcterms:W3CDTF">2023-04-28T17:43:58Z</dcterms:created>
  <dcterms:modified xsi:type="dcterms:W3CDTF">2023-05-10T20:55:14Z</dcterms:modified>
</cp:coreProperties>
</file>