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/>
    <p:restoredTop sz="94686"/>
  </p:normalViewPr>
  <p:slideViewPr>
    <p:cSldViewPr snapToGrid="0">
      <p:cViewPr>
        <p:scale>
          <a:sx n="70" d="100"/>
          <a:sy n="70" d="100"/>
        </p:scale>
        <p:origin x="24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HERE</a:t>
            </a:r>
            <a:br>
              <a:rPr lang="en-US"/>
            </a:br>
            <a:r>
              <a:rPr lang="en-US"/>
              <a:t>Virtual </a:t>
            </a:r>
            <a:r>
              <a:rPr lang="en-US" dirty="0"/>
              <a:t>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822968"/>
            <a:ext cx="8553677" cy="145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3391694"/>
            <a:ext cx="6553200" cy="31750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4" y="2274094"/>
            <a:ext cx="16383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339" y="3385598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419" y="2349056"/>
            <a:ext cx="7781994" cy="2845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784" y="2671289"/>
            <a:ext cx="1468629" cy="2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448670" y="3448664"/>
            <a:ext cx="2819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3" name="Frame 62">
            <a:extLst>
              <a:ext uri="{FF2B5EF4-FFF2-40B4-BE49-F238E27FC236}">
                <a16:creationId xmlns:a16="http://schemas.microsoft.com/office/drawing/2014/main" id="{C857FFD7-5101-3635-00B5-7BEE6E566AD1}"/>
              </a:ext>
            </a:extLst>
          </p:cNvPr>
          <p:cNvSpPr/>
          <p:nvPr/>
        </p:nvSpPr>
        <p:spPr>
          <a:xfrm>
            <a:off x="201168" y="1833142"/>
            <a:ext cx="3899859" cy="4229068"/>
          </a:xfrm>
          <a:prstGeom prst="frame">
            <a:avLst>
              <a:gd name="adj1" fmla="val 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59" grpId="0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462</Words>
  <Application>Microsoft Macintosh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STOP HERE 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59</cp:revision>
  <dcterms:created xsi:type="dcterms:W3CDTF">2023-04-28T17:43:58Z</dcterms:created>
  <dcterms:modified xsi:type="dcterms:W3CDTF">2023-05-10T16:11:19Z</dcterms:modified>
</cp:coreProperties>
</file>