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2" r:id="rId3"/>
    <p:sldId id="260" r:id="rId4"/>
    <p:sldId id="273" r:id="rId5"/>
    <p:sldId id="259" r:id="rId6"/>
    <p:sldId id="261" r:id="rId7"/>
    <p:sldId id="274" r:id="rId8"/>
    <p:sldId id="262" r:id="rId9"/>
    <p:sldId id="275" r:id="rId10"/>
    <p:sldId id="263" r:id="rId11"/>
    <p:sldId id="269" r:id="rId12"/>
    <p:sldId id="27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4"/>
    <p:restoredTop sz="94743"/>
  </p:normalViewPr>
  <p:slideViewPr>
    <p:cSldViewPr snapToGrid="0">
      <p:cViewPr>
        <p:scale>
          <a:sx n="120" d="100"/>
          <a:sy n="120" d="100"/>
        </p:scale>
        <p:origin x="248" y="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5/8/23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  <a:effectLst/>
                <a:latin typeface="+mn-lt"/>
              </a:rPr>
              <a:t> </a:t>
            </a:r>
            <a:br>
              <a:rPr lang="en-US" sz="2400" dirty="0">
                <a:latin typeface="+mn-lt"/>
              </a:rPr>
            </a:br>
            <a:r>
              <a:rPr lang="en-US" sz="2400" dirty="0">
                <a:effectLst/>
                <a:latin typeface="+mn-lt"/>
              </a:rPr>
              <a:t>Modal Abstractions for Virtualizing Memory Addresses </a:t>
            </a:r>
            <a:br>
              <a:rPr lang="en-US" sz="2400" dirty="0">
                <a:latin typeface="+mn-lt"/>
              </a:rPr>
            </a:br>
            <a:endParaRPr lang="en-US" sz="24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r>
              <a:rPr lang="en-US" dirty="0"/>
              <a:t> &amp; Colin S. Gordon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address-space, but it does not represent this knowledge of its address-space. </a:t>
            </a:r>
          </a:p>
          <a:p>
            <a:pPr lvl="1"/>
            <a:r>
              <a:rPr lang="en-US" dirty="0"/>
              <a:t>t</a:t>
            </a:r>
            <a:r>
              <a:rPr lang="en-US" dirty="0">
                <a:effectLst/>
              </a:rPr>
              <a:t>hat is, assertions are not explicitly tagged with their address space validity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context-dependent, in the sense that their truth depends on which address space they are used in, due to the need to support virtual points-to assertions. 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347" y="5025443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5398002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Switching from one address-space to another logically becomes a simultaneous introduction-and-elimination of a pair of modal assertions (for different address spaces) </a:t>
            </a:r>
            <a:endParaRPr lang="en-US" dirty="0"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pic>
        <p:nvPicPr>
          <p:cNvPr id="28" name="Picture 27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D6D2D35C-4207-318F-A44C-41EE126AC6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5208" y="5685035"/>
            <a:ext cx="54102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of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383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403141" y="23760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69" y="240043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872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109" y="2369955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63605" y="2388243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389" y="478804"/>
            <a:ext cx="9649218" cy="1552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026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Register</a:t>
            </a:r>
          </a:p>
          <a:p>
            <a:r>
              <a:rPr lang="en-US" dirty="0"/>
              <a:t>Ownership of Physical State:</a:t>
            </a:r>
          </a:p>
          <a:p>
            <a:pPr lvl="1"/>
            <a:r>
              <a:rPr lang="en-US" dirty="0"/>
              <a:t>A physical points-to : 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 register points-to 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2702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2702" y="4001294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2702" y="2645172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02702" y="229592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In terms of each physical points-to for a Page-Table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about updating an entry in a page-table? </a:t>
            </a:r>
          </a:p>
        </p:txBody>
      </p:sp>
      <p:pic>
        <p:nvPicPr>
          <p:cNvPr id="13" name="Picture 12" descr="Text, letter&#10;&#10;Description automatically generated">
            <a:extLst>
              <a:ext uri="{FF2B5EF4-FFF2-40B4-BE49-F238E27FC236}">
                <a16:creationId xmlns:a16="http://schemas.microsoft.com/office/drawing/2014/main" id="{D935EB13-3FA7-B30B-2F54-F9B03875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715" y="3796871"/>
            <a:ext cx="9032624" cy="153361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89" y="3391694"/>
            <a:ext cx="5874755" cy="284630"/>
          </a:xfrm>
          <a:prstGeom prst="rect">
            <a:avLst/>
          </a:prstGeom>
        </p:spPr>
      </p:pic>
      <p:pic>
        <p:nvPicPr>
          <p:cNvPr id="17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9CA77666-1192-EB47-7403-B4C1BC09D9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998" y="2328758"/>
            <a:ext cx="1430895" cy="37713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8F11444-5365-779F-22CC-A36E7BE197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7587" y="2328759"/>
            <a:ext cx="254000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2144" y="3365404"/>
            <a:ext cx="254000" cy="3048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B378D27-45F4-EA83-6D4A-763AD380E8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3211" y="2318631"/>
            <a:ext cx="7580128" cy="277123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E521E24-9577-2BCD-7FD8-6F03A2A167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15369" y="2639728"/>
            <a:ext cx="1457970" cy="24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EB949B6-1A35-7EFC-BE38-A7B74506C0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633" y="3075265"/>
            <a:ext cx="8553677" cy="14522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36512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1F8C8-7199-2E31-B355-11262FAAF4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new page requires an update to L1 table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29A6321-2269-3D61-0AEB-FFC845CC678C}"/>
              </a:ext>
            </a:extLst>
          </p:cNvPr>
          <p:cNvSpPr/>
          <p:nvPr/>
        </p:nvSpPr>
        <p:spPr>
          <a:xfrm>
            <a:off x="838200" y="4185920"/>
            <a:ext cx="5582920" cy="32694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Callout 7">
            <a:extLst>
              <a:ext uri="{FF2B5EF4-FFF2-40B4-BE49-F238E27FC236}">
                <a16:creationId xmlns:a16="http://schemas.microsoft.com/office/drawing/2014/main" id="{AEB7DF88-F2A7-7F1D-072B-EEC78F596AFD}"/>
              </a:ext>
            </a:extLst>
          </p:cNvPr>
          <p:cNvSpPr/>
          <p:nvPr/>
        </p:nvSpPr>
        <p:spPr>
          <a:xfrm>
            <a:off x="6733553" y="4002944"/>
            <a:ext cx="5011901" cy="2882900"/>
          </a:xfrm>
          <a:prstGeom prst="wedgeEllipseCallout">
            <a:avLst>
              <a:gd name="adj1" fmla="val -81777"/>
              <a:gd name="adj2" fmla="val -3255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E76388-490D-6008-D377-D65953C85663}"/>
              </a:ext>
            </a:extLst>
          </p:cNvPr>
          <p:cNvSpPr txBox="1"/>
          <p:nvPr/>
        </p:nvSpPr>
        <p:spPr>
          <a:xfrm>
            <a:off x="7255762" y="4558835"/>
            <a:ext cx="40980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Oops! L1 Table is updated! </a:t>
            </a:r>
          </a:p>
          <a:p>
            <a:r>
              <a:rPr lang="en-US" dirty="0"/>
              <a:t>This would make all virtual-points-to defined in terms of physical points-table-points-</a:t>
            </a:r>
            <a:r>
              <a:rPr lang="en-US" dirty="0" err="1"/>
              <a:t>tos</a:t>
            </a:r>
            <a:r>
              <a:rPr lang="en-US" dirty="0"/>
              <a:t> </a:t>
            </a:r>
            <a:r>
              <a:rPr lang="en-US" b="1" i="1" dirty="0"/>
              <a:t>unsound!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704CBA-00DD-4136-50DB-2AB05AEE93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2696750"/>
            <a:ext cx="6553200" cy="317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26CC3E-683B-5F43-23E6-65E19E98F1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5763" y="2690654"/>
            <a:ext cx="2540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94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0130" y="2383314"/>
            <a:ext cx="1638300" cy="431800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4310" y="2383314"/>
            <a:ext cx="1739900" cy="1333500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1170" y="2214881"/>
            <a:ext cx="2120900" cy="1460500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1" name="Picture 20" descr="A picture containing logo&#10;&#10;Description automatically generated">
            <a:extLst>
              <a:ext uri="{FF2B5EF4-FFF2-40B4-BE49-F238E27FC236}">
                <a16:creationId xmlns:a16="http://schemas.microsoft.com/office/drawing/2014/main" id="{CD4E1F76-4D57-8DA7-4509-FAAF7CFAAD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80" y="4372610"/>
            <a:ext cx="2006600" cy="3683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301D611-21B4-0888-9ADD-6AEFBC8F9C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15685" y="4409440"/>
            <a:ext cx="9271906" cy="541701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13653" y="4801345"/>
            <a:ext cx="2882900" cy="482600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92601"/>
              <a:gd name="adj2" fmla="val -5523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  <p:sp>
        <p:nvSpPr>
          <p:cNvPr id="64" name="Left Bracket 63">
            <a:extLst>
              <a:ext uri="{FF2B5EF4-FFF2-40B4-BE49-F238E27FC236}">
                <a16:creationId xmlns:a16="http://schemas.microsoft.com/office/drawing/2014/main" id="{98851A94-6809-5CCE-A319-8B27116401C0}"/>
              </a:ext>
            </a:extLst>
          </p:cNvPr>
          <p:cNvSpPr/>
          <p:nvPr/>
        </p:nvSpPr>
        <p:spPr>
          <a:xfrm>
            <a:off x="651160" y="2099417"/>
            <a:ext cx="241980" cy="893572"/>
          </a:xfrm>
          <a:prstGeom prst="lef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ket 64">
            <a:extLst>
              <a:ext uri="{FF2B5EF4-FFF2-40B4-BE49-F238E27FC236}">
                <a16:creationId xmlns:a16="http://schemas.microsoft.com/office/drawing/2014/main" id="{D20C732D-230A-C962-B524-8468439C1EFC}"/>
              </a:ext>
            </a:extLst>
          </p:cNvPr>
          <p:cNvSpPr/>
          <p:nvPr/>
        </p:nvSpPr>
        <p:spPr>
          <a:xfrm>
            <a:off x="3364114" y="2126454"/>
            <a:ext cx="241980" cy="834637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  <p:bldP spid="64" grpId="0" animBg="1"/>
      <p:bldP spid="6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</TotalTime>
  <Words>487</Words>
  <Application>Microsoft Macintosh PowerPoint</Application>
  <PresentationFormat>Widescreen</PresentationFormat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LinLibertineT</vt:lpstr>
      <vt:lpstr>LinLibertineTI</vt:lpstr>
      <vt:lpstr>Office Theme</vt:lpstr>
      <vt:lpstr>  Modal Abstractions for Virtualizing Memory Addresses  </vt:lpstr>
      <vt:lpstr>Virtualization of Memory</vt:lpstr>
      <vt:lpstr>PowerPoint Presentation</vt:lpstr>
      <vt:lpstr>Virtual Memory Managers </vt:lpstr>
      <vt:lpstr>Program Logic: Points-to Relations</vt:lpstr>
      <vt:lpstr>Program Logic: Defining Virtual Points-to </vt:lpstr>
      <vt:lpstr>Program Logic: Sharing under Page-Table Update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Pure Facts on Address Space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67</cp:revision>
  <dcterms:created xsi:type="dcterms:W3CDTF">2023-04-28T17:43:58Z</dcterms:created>
  <dcterms:modified xsi:type="dcterms:W3CDTF">2023-05-10T20:44:01Z</dcterms:modified>
</cp:coreProperties>
</file>