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0"/>
    <p:restoredTop sz="94749"/>
  </p:normalViewPr>
  <p:slideViewPr>
    <p:cSldViewPr snapToGrid="0">
      <p:cViewPr>
        <p:scale>
          <a:sx n="120" d="100"/>
          <a:sy n="120" d="100"/>
        </p:scale>
        <p:origin x="792" y="3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HERE</a:t>
            </a:r>
            <a:br>
              <a:rPr lang="en-US" dirty="0"/>
            </a:br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5" y="3796871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" y="339169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211" y="2318631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69" y="2639728"/>
            <a:ext cx="1457970" cy="2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448670" y="3448664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3" name="Frame 62">
            <a:extLst>
              <a:ext uri="{FF2B5EF4-FFF2-40B4-BE49-F238E27FC236}">
                <a16:creationId xmlns:a16="http://schemas.microsoft.com/office/drawing/2014/main" id="{C857FFD7-5101-3635-00B5-7BEE6E566AD1}"/>
              </a:ext>
            </a:extLst>
          </p:cNvPr>
          <p:cNvSpPr/>
          <p:nvPr/>
        </p:nvSpPr>
        <p:spPr>
          <a:xfrm>
            <a:off x="201168" y="1833142"/>
            <a:ext cx="3899859" cy="4229068"/>
          </a:xfrm>
          <a:prstGeom prst="frame">
            <a:avLst>
              <a:gd name="adj1" fmla="val 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470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STOP HERE 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60</cp:revision>
  <dcterms:created xsi:type="dcterms:W3CDTF">2023-04-28T17:43:58Z</dcterms:created>
  <dcterms:modified xsi:type="dcterms:W3CDTF">2023-05-10T17:13:04Z</dcterms:modified>
</cp:coreProperties>
</file>