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77" r:id="rId4"/>
    <p:sldId id="260" r:id="rId5"/>
    <p:sldId id="273" r:id="rId6"/>
    <p:sldId id="272" r:id="rId7"/>
    <p:sldId id="279" r:id="rId8"/>
    <p:sldId id="259" r:id="rId9"/>
    <p:sldId id="261" r:id="rId10"/>
    <p:sldId id="274" r:id="rId11"/>
    <p:sldId id="262" r:id="rId12"/>
    <p:sldId id="275" r:id="rId13"/>
    <p:sldId id="263" r:id="rId14"/>
    <p:sldId id="269" r:id="rId15"/>
    <p:sldId id="27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6"/>
    <p:restoredTop sz="94639"/>
  </p:normalViewPr>
  <p:slideViewPr>
    <p:cSldViewPr snapToGrid="0">
      <p:cViewPr varScale="1">
        <p:scale>
          <a:sx n="146" d="100"/>
          <a:sy n="146" d="100"/>
        </p:scale>
        <p:origin x="184" y="2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F8C8-7199-2E31-B355-11262FAA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4531" cy="552323"/>
          </a:xfrm>
        </p:spPr>
        <p:txBody>
          <a:bodyPr/>
          <a:lstStyle/>
          <a:p>
            <a:r>
              <a:rPr lang="en-US" dirty="0"/>
              <a:t>Adding a new page requires an update to L1 table:  call ensure_L1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254034" y="2665466"/>
            <a:ext cx="115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Process 34">
            <a:extLst>
              <a:ext uri="{FF2B5EF4-FFF2-40B4-BE49-F238E27FC236}">
                <a16:creationId xmlns:a16="http://schemas.microsoft.com/office/drawing/2014/main" id="{60C08970-FA6E-31DF-3411-EE0A8036488E}"/>
              </a:ext>
            </a:extLst>
          </p:cNvPr>
          <p:cNvSpPr/>
          <p:nvPr/>
        </p:nvSpPr>
        <p:spPr>
          <a:xfrm>
            <a:off x="7131126" y="3081135"/>
            <a:ext cx="1099488" cy="426720"/>
          </a:xfrm>
          <a:prstGeom prst="flowChart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7149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661066" y="2390473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650966" y="2467419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1280D4-FEB5-4E71-59B4-61DE149F7F2C}"/>
              </a:ext>
            </a:extLst>
          </p:cNvPr>
          <p:cNvCxnSpPr>
            <a:cxnSpLocks/>
          </p:cNvCxnSpPr>
          <p:nvPr/>
        </p:nvCxnSpPr>
        <p:spPr>
          <a:xfrm flipH="1">
            <a:off x="6096000" y="3296173"/>
            <a:ext cx="1018180" cy="17187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2696739-AF68-264D-175C-686A43D0E2AB}"/>
              </a:ext>
            </a:extLst>
          </p:cNvPr>
          <p:cNvCxnSpPr>
            <a:cxnSpLocks/>
          </p:cNvCxnSpPr>
          <p:nvPr/>
        </p:nvCxnSpPr>
        <p:spPr>
          <a:xfrm>
            <a:off x="6104709" y="3294123"/>
            <a:ext cx="0" cy="413199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D3B60EF-AA27-D285-E886-6816AD535282}"/>
              </a:ext>
            </a:extLst>
          </p:cNvPr>
          <p:cNvCxnSpPr>
            <a:cxnSpLocks/>
          </p:cNvCxnSpPr>
          <p:nvPr/>
        </p:nvCxnSpPr>
        <p:spPr>
          <a:xfrm flipH="1" flipV="1">
            <a:off x="2092651" y="3695617"/>
            <a:ext cx="4012058" cy="11705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D0BF17-F09F-BFB6-5BBE-3419E984E37F}"/>
              </a:ext>
            </a:extLst>
          </p:cNvPr>
          <p:cNvCxnSpPr>
            <a:cxnSpLocks/>
          </p:cNvCxnSpPr>
          <p:nvPr/>
        </p:nvCxnSpPr>
        <p:spPr>
          <a:xfrm flipH="1">
            <a:off x="2067215" y="3695549"/>
            <a:ext cx="25436" cy="1955982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6079658-E932-5635-AF27-CBC6C8372D18}"/>
              </a:ext>
            </a:extLst>
          </p:cNvPr>
          <p:cNvCxnSpPr>
            <a:cxnSpLocks/>
          </p:cNvCxnSpPr>
          <p:nvPr/>
        </p:nvCxnSpPr>
        <p:spPr>
          <a:xfrm flipV="1">
            <a:off x="2067214" y="5413753"/>
            <a:ext cx="337753" cy="237778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A18C4D9-EB47-5A1D-05BB-B63DE51731BB}"/>
              </a:ext>
            </a:extLst>
          </p:cNvPr>
          <p:cNvSpPr txBox="1"/>
          <p:nvPr/>
        </p:nvSpPr>
        <p:spPr>
          <a:xfrm>
            <a:off x="2694686" y="5232216"/>
            <a:ext cx="7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ptel4e</a:t>
            </a:r>
          </a:p>
        </p:txBody>
      </p:sp>
      <p:sp>
        <p:nvSpPr>
          <p:cNvPr id="142" name="Alternate Process 141">
            <a:extLst>
              <a:ext uri="{FF2B5EF4-FFF2-40B4-BE49-F238E27FC236}">
                <a16:creationId xmlns:a16="http://schemas.microsoft.com/office/drawing/2014/main" id="{D2C02A63-A38F-2F81-D46E-D259DEBFFE16}"/>
              </a:ext>
            </a:extLst>
          </p:cNvPr>
          <p:cNvSpPr/>
          <p:nvPr/>
        </p:nvSpPr>
        <p:spPr>
          <a:xfrm rot="16200000">
            <a:off x="2919760" y="4739599"/>
            <a:ext cx="369331" cy="1391920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0113C85-BE91-DA83-8CDD-ABCC9ECF7479}"/>
              </a:ext>
            </a:extLst>
          </p:cNvPr>
          <p:cNvSpPr txBox="1"/>
          <p:nvPr/>
        </p:nvSpPr>
        <p:spPr>
          <a:xfrm>
            <a:off x="4466883" y="4539879"/>
            <a:ext cx="7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ptel3e</a:t>
            </a:r>
          </a:p>
        </p:txBody>
      </p:sp>
      <p:sp>
        <p:nvSpPr>
          <p:cNvPr id="145" name="Alternate Process 144">
            <a:extLst>
              <a:ext uri="{FF2B5EF4-FFF2-40B4-BE49-F238E27FC236}">
                <a16:creationId xmlns:a16="http://schemas.microsoft.com/office/drawing/2014/main" id="{FE4E6A07-78FE-5071-00C6-458FEB12ABFD}"/>
              </a:ext>
            </a:extLst>
          </p:cNvPr>
          <p:cNvSpPr/>
          <p:nvPr/>
        </p:nvSpPr>
        <p:spPr>
          <a:xfrm rot="16200000">
            <a:off x="4691957" y="4047262"/>
            <a:ext cx="369331" cy="1391920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FD6D8D4-627B-395B-9619-361EB42D9744}"/>
              </a:ext>
            </a:extLst>
          </p:cNvPr>
          <p:cNvSpPr txBox="1"/>
          <p:nvPr/>
        </p:nvSpPr>
        <p:spPr>
          <a:xfrm>
            <a:off x="6234732" y="5219151"/>
            <a:ext cx="7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ptel2e</a:t>
            </a:r>
          </a:p>
        </p:txBody>
      </p:sp>
      <p:sp>
        <p:nvSpPr>
          <p:cNvPr id="147" name="Alternate Process 146">
            <a:extLst>
              <a:ext uri="{FF2B5EF4-FFF2-40B4-BE49-F238E27FC236}">
                <a16:creationId xmlns:a16="http://schemas.microsoft.com/office/drawing/2014/main" id="{679B7BA7-CC5B-D156-58E6-C1C166B36E54}"/>
              </a:ext>
            </a:extLst>
          </p:cNvPr>
          <p:cNvSpPr/>
          <p:nvPr/>
        </p:nvSpPr>
        <p:spPr>
          <a:xfrm rot="16200000">
            <a:off x="6459806" y="4726534"/>
            <a:ext cx="369331" cy="1391920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12F1103-3B17-BBA7-A377-C6CF1E61269B}"/>
              </a:ext>
            </a:extLst>
          </p:cNvPr>
          <p:cNvCxnSpPr>
            <a:cxnSpLocks/>
            <a:endCxn id="145" idx="0"/>
          </p:cNvCxnSpPr>
          <p:nvPr/>
        </p:nvCxnSpPr>
        <p:spPr>
          <a:xfrm flipV="1">
            <a:off x="3778447" y="4743222"/>
            <a:ext cx="402216" cy="70173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F1F65FC-2DDE-3C6C-2644-B71E1D201568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5577522" y="4720761"/>
            <a:ext cx="370990" cy="70173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67E1AFA-FD88-D8C0-20B0-957FC1F6A8B5}"/>
              </a:ext>
            </a:extLst>
          </p:cNvPr>
          <p:cNvCxnSpPr>
            <a:cxnSpLocks/>
          </p:cNvCxnSpPr>
          <p:nvPr/>
        </p:nvCxnSpPr>
        <p:spPr>
          <a:xfrm flipH="1">
            <a:off x="7340129" y="4673540"/>
            <a:ext cx="399120" cy="74021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lternate Process 160">
            <a:extLst>
              <a:ext uri="{FF2B5EF4-FFF2-40B4-BE49-F238E27FC236}">
                <a16:creationId xmlns:a16="http://schemas.microsoft.com/office/drawing/2014/main" id="{11B91489-4670-2F5B-C48F-0F7931E4909C}"/>
              </a:ext>
            </a:extLst>
          </p:cNvPr>
          <p:cNvSpPr/>
          <p:nvPr/>
        </p:nvSpPr>
        <p:spPr>
          <a:xfrm rot="16200000">
            <a:off x="8258124" y="4034198"/>
            <a:ext cx="369331" cy="1391920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753048-FBDB-9D11-3354-BE883767BE62}"/>
              </a:ext>
            </a:extLst>
          </p:cNvPr>
          <p:cNvSpPr txBox="1"/>
          <p:nvPr/>
        </p:nvSpPr>
        <p:spPr>
          <a:xfrm>
            <a:off x="8054544" y="4527107"/>
            <a:ext cx="7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ptel1e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7599419-CC94-8CEA-C2A6-F0EC8D184936}"/>
              </a:ext>
            </a:extLst>
          </p:cNvPr>
          <p:cNvSpPr txBox="1"/>
          <p:nvPr/>
        </p:nvSpPr>
        <p:spPr>
          <a:xfrm>
            <a:off x="7318489" y="3117443"/>
            <a:ext cx="6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vnew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F600CD7-879F-96CD-3DAB-9BF3ED15E1DE}"/>
              </a:ext>
            </a:extLst>
          </p:cNvPr>
          <p:cNvSpPr txBox="1"/>
          <p:nvPr/>
        </p:nvSpPr>
        <p:spPr>
          <a:xfrm rot="16200000">
            <a:off x="1580170" y="4836351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52/12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78F7409-EE5E-0755-4807-641F66D77F1E}"/>
              </a:ext>
            </a:extLst>
          </p:cNvPr>
          <p:cNvSpPr txBox="1"/>
          <p:nvPr/>
        </p:nvSpPr>
        <p:spPr>
          <a:xfrm rot="16200000">
            <a:off x="1573593" y="5317990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vanew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" grpId="0" build="p"/>
      <p:bldP spid="3" grpId="1" build="p"/>
      <p:bldP spid="32" grpId="0" animBg="1"/>
      <p:bldP spid="33" grpId="0" animBg="1"/>
      <p:bldP spid="35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41" grpId="0"/>
      <p:bldP spid="142" grpId="0" animBg="1"/>
      <p:bldP spid="144" grpId="0"/>
      <p:bldP spid="145" grpId="0" animBg="1"/>
      <p:bldP spid="146" grpId="0"/>
      <p:bldP spid="147" grpId="0" animBg="1"/>
      <p:bldP spid="161" grpId="0" animBg="1"/>
      <p:bldP spid="163" grpId="0"/>
      <p:bldP spid="164" grpId="0"/>
      <p:bldP spid="168" grpId="0"/>
      <p:bldP spid="169" grpId="0"/>
      <p:bldP spid="174" grpId="0"/>
      <p:bldP spid="175" grpId="0" animBg="1"/>
      <p:bldP spid="1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0130" y="2383314"/>
            <a:ext cx="1638300" cy="4318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310" y="2383314"/>
            <a:ext cx="1739900" cy="13335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170" y="2214881"/>
            <a:ext cx="2120900" cy="14605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CD4E1F76-4D57-8DA7-4509-FAAF7CFAA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980" y="4372610"/>
            <a:ext cx="2006600" cy="368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01D611-21B4-0888-9ADD-6AEFBC8F9C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5685" y="4409440"/>
            <a:ext cx="9271906" cy="541701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3653" y="4801345"/>
            <a:ext cx="2882900" cy="482600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92601"/>
              <a:gd name="adj2" fmla="val -55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address-space, but it does not represent this knowledge of its address-space. </a:t>
            </a:r>
          </a:p>
          <a:p>
            <a:pPr lvl="1"/>
            <a:r>
              <a:rPr lang="en-US" dirty="0"/>
              <a:t>t</a:t>
            </a:r>
            <a:r>
              <a:rPr lang="en-US" dirty="0">
                <a:effectLst/>
              </a:rPr>
              <a:t>hat is, assertions are not explicitly tagged with their address space validity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context-dependent, in the sense that their truth depends on which address space they are used in, due to the need to support virtual points-to assertions.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47" y="5025443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5398002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	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403141" y="23760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69" y="240043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872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109" y="236995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63605" y="238824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800" dirty="0"/>
              <a:t>		     (Sharing &amp; Contingency)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935EB13-3FA7-B30B-2F54-F9B03875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56" y="3794273"/>
            <a:ext cx="9032624" cy="15336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85574"/>
            <a:ext cx="5874755" cy="284630"/>
          </a:xfrm>
          <a:prstGeom prst="rect">
            <a:avLst/>
          </a:prstGeom>
        </p:spPr>
      </p:pic>
      <p:pic>
        <p:nvPicPr>
          <p:cNvPr id="17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9CA77666-1192-EB47-7403-B4C1BC09D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98" y="2328758"/>
            <a:ext cx="1430895" cy="377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11444-5365-779F-22CC-A36E7BE19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587" y="2328759"/>
            <a:ext cx="2540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144" y="3365404"/>
            <a:ext cx="254000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378D27-45F4-EA83-6D4A-763AD380E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8375" y="2379593"/>
            <a:ext cx="7580128" cy="2771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521E24-9577-2BCD-7FD8-6F03A2A167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9627" y="2389915"/>
            <a:ext cx="1457970" cy="248165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888649" y="4674998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951089" y="4726223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239146" y="5849750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482830" y="5842339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736592"/>
            <a:ext cx="3362513" cy="136570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85636" y="5038344"/>
            <a:ext cx="237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definition under updated page-tables?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5100779" y="2224250"/>
            <a:ext cx="4715428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660</Words>
  <Application>Microsoft Macintosh PowerPoint</Application>
  <PresentationFormat>Widescreen</PresentationFormat>
  <Paragraphs>162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Pure Facts on Address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90</cp:revision>
  <dcterms:created xsi:type="dcterms:W3CDTF">2023-04-28T17:43:58Z</dcterms:created>
  <dcterms:modified xsi:type="dcterms:W3CDTF">2023-05-12T16:19:50Z</dcterms:modified>
</cp:coreProperties>
</file>