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6"/>
    <p:restoredTop sz="94686"/>
  </p:normalViewPr>
  <p:slideViewPr>
    <p:cSldViewPr snapToGrid="0">
      <p:cViewPr>
        <p:scale>
          <a:sx n="70" d="100"/>
          <a:sy n="70" d="100"/>
        </p:scale>
        <p:origin x="24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ontext-agnostic-resources: each virtual address is valid under a certain address-space, but it does not represent this knowledge of its address-space. That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contexts: 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94" y="5269992"/>
            <a:ext cx="529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LinLibertineTI"/>
              </a:rPr>
              <a:t>explicitly-modal assertions</a:t>
            </a:r>
            <a:r>
              <a:rPr lang="en-US" sz="2800" dirty="0">
                <a:effectLst/>
                <a:latin typeface="LinLibertineT"/>
              </a:rPr>
              <a:t>: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sz="2800" dirty="0">
                <a:effectLst/>
                <a:latin typeface="LinLibertineTI"/>
              </a:rPr>
              <a:t>address-space switch as changing the "World" of truth</a:t>
            </a:r>
            <a:r>
              <a:rPr lang="en-US" sz="2800" dirty="0">
                <a:effectLst/>
                <a:latin typeface="LinLibertineT"/>
              </a:rPr>
              <a:t>: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A908-3095-3F03-3160-42116A84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4633976"/>
            <a:ext cx="6350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DE1D-ACDC-1555-56A1-0BA572DE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Switch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50A17-1C34-ABD1-82AF-7CA5ED09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2" y="4507040"/>
            <a:ext cx="9444636" cy="1325563"/>
          </a:xfrm>
        </p:spPr>
      </p:pic>
    </p:spTree>
    <p:extLst>
      <p:ext uri="{BB962C8B-B14F-4D97-AF65-F5344CB8AC3E}">
        <p14:creationId xmlns:p14="http://schemas.microsoft.com/office/powerpoint/2010/main" val="10459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262-F7F4-76D6-B474-507C112C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F800-7B74-7FF9-0750-9C8696C3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8E6-A2BC-8BB7-9932-951F41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94E-3C1B-8C32-9762-FA0FCF5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89" y="478804"/>
            <a:ext cx="9649218" cy="15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3822968"/>
            <a:ext cx="8553677" cy="1452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3391694"/>
            <a:ext cx="6553200" cy="31750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94" y="2274094"/>
            <a:ext cx="1638300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339" y="3385598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419" y="2349056"/>
            <a:ext cx="7781994" cy="28450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5784" y="2671289"/>
            <a:ext cx="1468629" cy="24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176" y="2217420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3694176" y="1316736"/>
            <a:ext cx="2120900" cy="898145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9119896" y="5643767"/>
            <a:ext cx="1871191" cy="967982"/>
          </a:xfrm>
          <a:prstGeom prst="wedgeEllipseCallout">
            <a:avLst>
              <a:gd name="adj1" fmla="val -132773"/>
              <a:gd name="adj2" fmla="val -870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710569" y="2714552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91537" y="4032116"/>
            <a:ext cx="3315104" cy="2704599"/>
          </a:xfrm>
          <a:prstGeom prst="wedgeEllipseCallout">
            <a:avLst>
              <a:gd name="adj1" fmla="val -10223"/>
              <a:gd name="adj2" fmla="val -815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390</Words>
  <Application>Microsoft Macintosh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PowerPoint Presentation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Update Page Tables</vt:lpstr>
      <vt:lpstr>Address-Space Switch</vt:lpstr>
      <vt:lpstr>Pure Facts on Address Space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55</cp:revision>
  <dcterms:created xsi:type="dcterms:W3CDTF">2023-04-28T17:43:58Z</dcterms:created>
  <dcterms:modified xsi:type="dcterms:W3CDTF">2023-05-10T15:17:03Z</dcterms:modified>
</cp:coreProperties>
</file>