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3" r:id="rId5"/>
    <p:sldId id="259" r:id="rId6"/>
    <p:sldId id="261" r:id="rId7"/>
    <p:sldId id="274" r:id="rId8"/>
    <p:sldId id="262" r:id="rId9"/>
    <p:sldId id="275" r:id="rId10"/>
    <p:sldId id="263" r:id="rId11"/>
    <p:sldId id="269" r:id="rId12"/>
    <p:sldId id="267" r:id="rId13"/>
    <p:sldId id="268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6"/>
    <p:restoredTop sz="94686"/>
  </p:normalViewPr>
  <p:slideViewPr>
    <p:cSldViewPr snapToGrid="0">
      <p:cViewPr>
        <p:scale>
          <a:sx n="70" d="100"/>
          <a:sy n="70" d="100"/>
        </p:scale>
        <p:origin x="248" y="1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ontext-agnostic-resources: each virtual address is valid under a certain address-space, but it does not represent this knowledge of its address-space. That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contexts: 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394" y="5269992"/>
            <a:ext cx="52959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LinLibertineTI"/>
              </a:rPr>
              <a:t>explicitly-modal assertions</a:t>
            </a:r>
            <a:r>
              <a:rPr lang="en-US" sz="2800" dirty="0">
                <a:effectLst/>
                <a:latin typeface="LinLibertineT"/>
              </a:rPr>
              <a:t>: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sz="2800" dirty="0">
                <a:effectLst/>
                <a:latin typeface="LinLibertineTI"/>
              </a:rPr>
              <a:t>address-space switch as changing the "World" of truth</a:t>
            </a:r>
            <a:r>
              <a:rPr lang="en-US" sz="2800" dirty="0">
                <a:effectLst/>
                <a:latin typeface="LinLibertineT"/>
              </a:rPr>
              <a:t>: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EA908-3095-3F03-3160-42116A84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392" y="4633976"/>
            <a:ext cx="63500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FDE1D-ACDC-1555-56A1-0BA572DE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Address-Space Switch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8A50A17-1C34-ABD1-82AF-7CA5ED09D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682" y="4507040"/>
            <a:ext cx="9444636" cy="1325563"/>
          </a:xfrm>
        </p:spPr>
      </p:pic>
    </p:spTree>
    <p:extLst>
      <p:ext uri="{BB962C8B-B14F-4D97-AF65-F5344CB8AC3E}">
        <p14:creationId xmlns:p14="http://schemas.microsoft.com/office/powerpoint/2010/main" val="1045901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1262-F7F4-76D6-B474-507C112C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F800-7B74-7FF9-0750-9C8696C3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40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18E6-A2BC-8BB7-9932-951F41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094E-3C1B-8C32-9762-FA0FCF5C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6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560320"/>
            <a:ext cx="981803" cy="290825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582063"/>
            <a:ext cx="981803" cy="290825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560320"/>
            <a:ext cx="981803" cy="290825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560320"/>
            <a:ext cx="981803" cy="290825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560320"/>
            <a:ext cx="981803" cy="290825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251234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348319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5" name="Picture 144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81B8301F-05A7-056F-509E-1D05113F9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04" y="420597"/>
            <a:ext cx="10120188" cy="1773766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2211473"/>
            <a:ext cx="229350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2199142"/>
            <a:ext cx="262871" cy="689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  <a:endCxn id="63" idx="1"/>
          </p:cNvCxnSpPr>
          <p:nvPr/>
        </p:nvCxnSpPr>
        <p:spPr>
          <a:xfrm>
            <a:off x="3749856" y="3195192"/>
            <a:ext cx="286340" cy="34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2208702"/>
            <a:ext cx="166206" cy="639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2196510"/>
            <a:ext cx="279773" cy="5897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202606"/>
            <a:ext cx="300606" cy="5506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</p:cNvCxnSpPr>
          <p:nvPr/>
        </p:nvCxnSpPr>
        <p:spPr>
          <a:xfrm>
            <a:off x="8833921" y="3056332"/>
            <a:ext cx="222768" cy="91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502208"/>
            <a:ext cx="433367" cy="13208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FB29DB-07A2-3C6F-6936-8F5C4E80A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0" y="2286663"/>
            <a:ext cx="6985000" cy="406400"/>
          </a:xfrm>
          <a:prstGeom prst="rect">
            <a:avLst/>
          </a:prstGeom>
        </p:spPr>
      </p:pic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B76409E-F2F0-28B6-A98B-60F24981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399" y="2273963"/>
            <a:ext cx="1231900" cy="406400"/>
          </a:xfrm>
          <a:prstGeom prst="rect">
            <a:avLst/>
          </a:prstGeom>
        </p:spPr>
      </p:pic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90" y="3822968"/>
            <a:ext cx="8553677" cy="14522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390" y="3391694"/>
            <a:ext cx="6553200" cy="31750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2273963"/>
            <a:ext cx="1638300" cy="431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6499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3779" y="369649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BB85D-BBAE-8FC6-3B72-E4E8A6853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567" y="2531932"/>
            <a:ext cx="6985000" cy="406400"/>
          </a:xfrm>
          <a:prstGeom prst="rect">
            <a:avLst/>
          </a:prstGeom>
        </p:spPr>
      </p:pic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FD08A07-7985-44E5-081A-915B8CE04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34" y="2519235"/>
            <a:ext cx="1231900" cy="4064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E2D05420-16BB-FB59-51BC-11D406FA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267" y="3060572"/>
            <a:ext cx="8553677" cy="145229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451600" y="4358640"/>
            <a:ext cx="2936240" cy="1412240"/>
          </a:xfrm>
          <a:prstGeom prst="wedgeEllipseCallout">
            <a:avLst>
              <a:gd name="adj1" fmla="val -67546"/>
              <a:gd name="adj2" fmla="val -4397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6781800" y="4696480"/>
            <a:ext cx="2087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other virtual points-to relations unsound!</a:t>
            </a:r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4176" y="2217420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3694176" y="1316736"/>
            <a:ext cx="2120900" cy="898145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9119896" y="5643767"/>
            <a:ext cx="1871191" cy="967982"/>
          </a:xfrm>
          <a:prstGeom prst="wedgeEllipseCallout">
            <a:avLst>
              <a:gd name="adj1" fmla="val -132773"/>
              <a:gd name="adj2" fmla="val -870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710569" y="2714552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91537" y="4032116"/>
            <a:ext cx="3315104" cy="2704599"/>
          </a:xfrm>
          <a:prstGeom prst="wedgeEllipseCallout">
            <a:avLst>
              <a:gd name="adj1" fmla="val -10223"/>
              <a:gd name="adj2" fmla="val -8155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3353</TotalTime>
  <Words>370</Words>
  <Application>Microsoft Macintosh PowerPoint</Application>
  <PresentationFormat>Widescreen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Virtualization of Memory</vt:lpstr>
      <vt:lpstr>PowerPoint Presentation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Update Page Tables</vt:lpstr>
      <vt:lpstr>Address-Space Switch</vt:lpstr>
      <vt:lpstr>Pure Facts on Address Space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53</cp:revision>
  <dcterms:created xsi:type="dcterms:W3CDTF">2023-04-28T17:43:58Z</dcterms:created>
  <dcterms:modified xsi:type="dcterms:W3CDTF">2023-05-10T14:08:49Z</dcterms:modified>
</cp:coreProperties>
</file>