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77" r:id="rId4"/>
    <p:sldId id="260" r:id="rId5"/>
    <p:sldId id="273" r:id="rId6"/>
    <p:sldId id="272" r:id="rId7"/>
    <p:sldId id="279" r:id="rId8"/>
    <p:sldId id="259" r:id="rId9"/>
    <p:sldId id="261" r:id="rId10"/>
    <p:sldId id="262" r:id="rId11"/>
    <p:sldId id="275" r:id="rId12"/>
    <p:sldId id="263" r:id="rId13"/>
    <p:sldId id="269" r:id="rId14"/>
    <p:sldId id="276" r:id="rId15"/>
    <p:sldId id="280" r:id="rId16"/>
    <p:sldId id="26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1"/>
    <p:restoredTop sz="87600"/>
  </p:normalViewPr>
  <p:slideViewPr>
    <p:cSldViewPr snapToGrid="0">
      <p:cViewPr varScale="1">
        <p:scale>
          <a:sx n="134" d="100"/>
          <a:sy n="134" d="100"/>
        </p:scale>
        <p:origin x="4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3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800" dirty="0"/>
              <a:t>		   (Sharing &amp; Contingency)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002730"/>
            <a:ext cx="4085021" cy="2309170"/>
          </a:xfrm>
          <a:prstGeom prst="wedgeEllipseCallout">
            <a:avLst>
              <a:gd name="adj1" fmla="val -53477"/>
              <a:gd name="adj2" fmla="val 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66114" y="4357471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13768</TotalTime>
  <Words>618</Words>
  <Application>Microsoft Macintosh PowerPoint</Application>
  <PresentationFormat>Widescreen</PresentationFormat>
  <Paragraphs>157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PowerPoint Presentation</vt:lpstr>
      <vt:lpstr>Pure Facts on Address Space</vt:lpstr>
      <vt:lpstr>Program Logic: Sharing under Page-Table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107</cp:revision>
  <dcterms:created xsi:type="dcterms:W3CDTF">2023-04-28T17:43:58Z</dcterms:created>
  <dcterms:modified xsi:type="dcterms:W3CDTF">2023-05-19T20:55:49Z</dcterms:modified>
</cp:coreProperties>
</file>