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3" r:id="rId5"/>
    <p:sldId id="259" r:id="rId6"/>
    <p:sldId id="261" r:id="rId7"/>
    <p:sldId id="274" r:id="rId8"/>
    <p:sldId id="262" r:id="rId9"/>
    <p:sldId id="275" r:id="rId10"/>
    <p:sldId id="263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6"/>
    <p:restoredTop sz="94686"/>
  </p:normalViewPr>
  <p:slideViewPr>
    <p:cSldViewPr snapToGrid="0">
      <p:cViewPr>
        <p:scale>
          <a:sx n="70" d="100"/>
          <a:sy n="70" d="100"/>
        </p:scale>
        <p:origin x="24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ontext-agnostic-resources: each virtual address is valid under a certain address-space, but it does not represent this knowledge of its address-space. That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contexts: 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94" y="5269992"/>
            <a:ext cx="529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LinLibertineTI"/>
              </a:rPr>
              <a:t>explicitly-modal assertions</a:t>
            </a:r>
            <a:r>
              <a:rPr lang="en-US" sz="2800" dirty="0">
                <a:effectLst/>
                <a:latin typeface="LinLibertineT"/>
              </a:rPr>
              <a:t>: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sz="2800" dirty="0">
                <a:effectLst/>
                <a:latin typeface="LinLibertineTI"/>
              </a:rPr>
              <a:t>address-space switch as changing the "World" of truth</a:t>
            </a:r>
            <a:r>
              <a:rPr lang="en-US" sz="2800" dirty="0">
                <a:effectLst/>
                <a:latin typeface="LinLibertineT"/>
              </a:rPr>
              <a:t>: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EA908-3095-3F03-3160-42116A84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4633976"/>
            <a:ext cx="6350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DE1D-ACDC-1555-56A1-0BA572DE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Switch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8A50A17-1C34-ABD1-82AF-7CA5ED09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682" y="4507040"/>
            <a:ext cx="9444636" cy="1325563"/>
          </a:xfrm>
        </p:spPr>
      </p:pic>
    </p:spTree>
    <p:extLst>
      <p:ext uri="{BB962C8B-B14F-4D97-AF65-F5344CB8AC3E}">
        <p14:creationId xmlns:p14="http://schemas.microsoft.com/office/powerpoint/2010/main" val="104590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262-F7F4-76D6-B474-507C112C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F800-7B74-7FF9-0750-9C8696C3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8E6-A2BC-8BB7-9932-951F41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94E-3C1B-8C32-9762-FA0FCF5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E3A8-2DA9-F349-C2DD-2E1E929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582" y="32633"/>
            <a:ext cx="10515600" cy="1325563"/>
          </a:xfrm>
        </p:spPr>
        <p:txBody>
          <a:bodyPr/>
          <a:lstStyle/>
          <a:p>
            <a:r>
              <a:rPr lang="en-US" dirty="0"/>
              <a:t>Location Virtualization for AMD64 Memory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0E089E4-58FE-E6E8-EB07-E726EB8D1BCB}"/>
              </a:ext>
            </a:extLst>
          </p:cNvPr>
          <p:cNvSpPr/>
          <p:nvPr/>
        </p:nvSpPr>
        <p:spPr>
          <a:xfrm>
            <a:off x="75081" y="1364019"/>
            <a:ext cx="865071" cy="6587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C18D89F8-2E26-B626-80B4-B352F370C81E}"/>
              </a:ext>
            </a:extLst>
          </p:cNvPr>
          <p:cNvSpPr/>
          <p:nvPr/>
        </p:nvSpPr>
        <p:spPr>
          <a:xfrm>
            <a:off x="3064702" y="1364019"/>
            <a:ext cx="2035618" cy="6587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4F8B845D-DEDD-7936-3C6C-A8A7CD15FB88}"/>
              </a:ext>
            </a:extLst>
          </p:cNvPr>
          <p:cNvSpPr/>
          <p:nvPr/>
        </p:nvSpPr>
        <p:spPr>
          <a:xfrm>
            <a:off x="5106861" y="1364019"/>
            <a:ext cx="2035617" cy="6587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064FC7B0-6C6F-5AE0-D8F7-955E933F3576}"/>
              </a:ext>
            </a:extLst>
          </p:cNvPr>
          <p:cNvSpPr/>
          <p:nvPr/>
        </p:nvSpPr>
        <p:spPr>
          <a:xfrm>
            <a:off x="7141991" y="1373440"/>
            <a:ext cx="2035617" cy="6587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1DD6B716-1B63-80D0-918D-EAE3BBC6ADE6}"/>
              </a:ext>
            </a:extLst>
          </p:cNvPr>
          <p:cNvSpPr/>
          <p:nvPr/>
        </p:nvSpPr>
        <p:spPr>
          <a:xfrm>
            <a:off x="9178925" y="1364019"/>
            <a:ext cx="2035616" cy="6587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A809EF63-DD11-2356-A12F-7EEBDB62B392}"/>
              </a:ext>
            </a:extLst>
          </p:cNvPr>
          <p:cNvSpPr/>
          <p:nvPr/>
        </p:nvSpPr>
        <p:spPr>
          <a:xfrm>
            <a:off x="941470" y="1364019"/>
            <a:ext cx="2114595" cy="6587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809390" y="2265679"/>
            <a:ext cx="1387365" cy="32029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3132874" y="2265679"/>
            <a:ext cx="1387365" cy="32029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354321" y="2287422"/>
            <a:ext cx="1387365" cy="32029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648642" y="2265679"/>
            <a:ext cx="1387365" cy="32029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10027572" y="2265679"/>
            <a:ext cx="1387365" cy="32029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F2E3D697-777A-F220-7027-589F54411854}"/>
              </a:ext>
            </a:extLst>
          </p:cNvPr>
          <p:cNvSpPr/>
          <p:nvPr/>
        </p:nvSpPr>
        <p:spPr>
          <a:xfrm>
            <a:off x="854757" y="5599466"/>
            <a:ext cx="862284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lternate Process 16">
            <a:extLst>
              <a:ext uri="{FF2B5EF4-FFF2-40B4-BE49-F238E27FC236}">
                <a16:creationId xmlns:a16="http://schemas.microsoft.com/office/drawing/2014/main" id="{8819CD13-10F7-90F5-5123-35ECEA44B523}"/>
              </a:ext>
            </a:extLst>
          </p:cNvPr>
          <p:cNvSpPr/>
          <p:nvPr/>
        </p:nvSpPr>
        <p:spPr>
          <a:xfrm>
            <a:off x="1717041" y="5599464"/>
            <a:ext cx="2114595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E69A6A59-CE21-8890-D285-B454481EC14C}"/>
              </a:ext>
            </a:extLst>
          </p:cNvPr>
          <p:cNvSpPr/>
          <p:nvPr/>
        </p:nvSpPr>
        <p:spPr>
          <a:xfrm>
            <a:off x="3831637" y="5599464"/>
            <a:ext cx="862284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4A88B1-BAF4-F117-725D-5E691A484B59}"/>
              </a:ext>
            </a:extLst>
          </p:cNvPr>
          <p:cNvSpPr txBox="1"/>
          <p:nvPr/>
        </p:nvSpPr>
        <p:spPr>
          <a:xfrm>
            <a:off x="1535477" y="6262123"/>
            <a:ext cx="416560" cy="36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62728-1D1A-78AE-A856-264DE20DFE1C}"/>
              </a:ext>
            </a:extLst>
          </p:cNvPr>
          <p:cNvSpPr txBox="1"/>
          <p:nvPr/>
        </p:nvSpPr>
        <p:spPr>
          <a:xfrm>
            <a:off x="3618277" y="6262123"/>
            <a:ext cx="416560" cy="36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D4A39C-7902-E0CA-B239-1B75784DD7A3}"/>
              </a:ext>
            </a:extLst>
          </p:cNvPr>
          <p:cNvSpPr txBox="1"/>
          <p:nvPr/>
        </p:nvSpPr>
        <p:spPr>
          <a:xfrm>
            <a:off x="213361" y="155448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E4D3B2-43F2-DB21-2940-8DF9768FEE43}"/>
              </a:ext>
            </a:extLst>
          </p:cNvPr>
          <p:cNvSpPr txBox="1"/>
          <p:nvPr/>
        </p:nvSpPr>
        <p:spPr>
          <a:xfrm>
            <a:off x="1422401" y="1534160"/>
            <a:ext cx="10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L4-Offset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0578AD-8300-069A-829C-0B29E7EF81FC}"/>
              </a:ext>
            </a:extLst>
          </p:cNvPr>
          <p:cNvSpPr txBox="1"/>
          <p:nvPr/>
        </p:nvSpPr>
        <p:spPr>
          <a:xfrm>
            <a:off x="3444241" y="1534160"/>
            <a:ext cx="10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L3-Offset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C93E38-9D95-F386-A1F7-9D88B4572EE3}"/>
              </a:ext>
            </a:extLst>
          </p:cNvPr>
          <p:cNvSpPr txBox="1"/>
          <p:nvPr/>
        </p:nvSpPr>
        <p:spPr>
          <a:xfrm>
            <a:off x="5516881" y="1544320"/>
            <a:ext cx="10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L2-Offset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78767A-55A8-D385-511E-33FFB785A6C5}"/>
              </a:ext>
            </a:extLst>
          </p:cNvPr>
          <p:cNvSpPr txBox="1"/>
          <p:nvPr/>
        </p:nvSpPr>
        <p:spPr>
          <a:xfrm>
            <a:off x="7831699" y="1524000"/>
            <a:ext cx="103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L1-Offset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8BBB93-FC32-C3C0-121B-C37904FD3040}"/>
              </a:ext>
            </a:extLst>
          </p:cNvPr>
          <p:cNvSpPr txBox="1"/>
          <p:nvPr/>
        </p:nvSpPr>
        <p:spPr>
          <a:xfrm>
            <a:off x="9547951" y="1508740"/>
            <a:ext cx="128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Page-Offset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824276" y="3536986"/>
            <a:ext cx="1387365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894081" y="3657600"/>
            <a:ext cx="124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3140756" y="3171226"/>
            <a:ext cx="1387365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3210561" y="3291840"/>
            <a:ext cx="124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355636" y="3750346"/>
            <a:ext cx="1387365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425441" y="3870960"/>
            <a:ext cx="124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651796" y="3262666"/>
            <a:ext cx="1387365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721601" y="3383280"/>
            <a:ext cx="124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10029236" y="3689386"/>
            <a:ext cx="1387365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10099041" y="3810000"/>
            <a:ext cx="124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403D258-9CA2-3508-C622-D9ABE7A9FF63}"/>
              </a:ext>
            </a:extLst>
          </p:cNvPr>
          <p:cNvSpPr txBox="1"/>
          <p:nvPr/>
        </p:nvSpPr>
        <p:spPr>
          <a:xfrm>
            <a:off x="1828800" y="5743051"/>
            <a:ext cx="190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Address</a:t>
            </a:r>
          </a:p>
        </p:txBody>
      </p:sp>
      <p:sp>
        <p:nvSpPr>
          <p:cNvPr id="135" name="Alternate Process 134">
            <a:extLst>
              <a:ext uri="{FF2B5EF4-FFF2-40B4-BE49-F238E27FC236}">
                <a16:creationId xmlns:a16="http://schemas.microsoft.com/office/drawing/2014/main" id="{0F732639-5033-0D73-0625-176389D83FF5}"/>
              </a:ext>
            </a:extLst>
          </p:cNvPr>
          <p:cNvSpPr/>
          <p:nvPr/>
        </p:nvSpPr>
        <p:spPr>
          <a:xfrm>
            <a:off x="58446" y="1373441"/>
            <a:ext cx="11159778" cy="64935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94" grpId="0"/>
      <p:bldP spid="94" grpId="1"/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B29DB-07A2-3C6F-6936-8F5C4E80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286663"/>
            <a:ext cx="6985000" cy="4064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B76409E-F2F0-28B6-A98B-60F24981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9" y="2273963"/>
            <a:ext cx="1231900" cy="406400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3822968"/>
            <a:ext cx="8553677" cy="1452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" y="3391694"/>
            <a:ext cx="6553200" cy="31750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2273963"/>
            <a:ext cx="1638300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499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3779" y="369649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BB85D-BBAE-8FC6-3B72-E4E8A685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67" y="2531932"/>
            <a:ext cx="6985000" cy="4064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D08A07-7985-44E5-081A-915B8CE0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34" y="2519235"/>
            <a:ext cx="1231900" cy="4064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2D05420-16BB-FB59-51BC-11D406FA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67" y="3060572"/>
            <a:ext cx="8553677" cy="145229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451600" y="4358640"/>
            <a:ext cx="2936240" cy="1412240"/>
          </a:xfrm>
          <a:prstGeom prst="wedgeEllipseCallout">
            <a:avLst>
              <a:gd name="adj1" fmla="val -67546"/>
              <a:gd name="adj2" fmla="val -439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6781800" y="4696480"/>
            <a:ext cx="208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other virtual points-to relations unsound!</a:t>
            </a:r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176" y="2217420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3694176" y="1316736"/>
            <a:ext cx="2120900" cy="898145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9119896" y="5643767"/>
            <a:ext cx="1871191" cy="967982"/>
          </a:xfrm>
          <a:prstGeom prst="wedgeEllipseCallout">
            <a:avLst>
              <a:gd name="adj1" fmla="val -132773"/>
              <a:gd name="adj2" fmla="val -870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710569" y="2714552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91537" y="4032116"/>
            <a:ext cx="3315104" cy="2704599"/>
          </a:xfrm>
          <a:prstGeom prst="wedgeEllipseCallout">
            <a:avLst>
              <a:gd name="adj1" fmla="val -10223"/>
              <a:gd name="adj2" fmla="val -815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386</Words>
  <Application>Microsoft Macintosh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Virtualization of Memory</vt:lpstr>
      <vt:lpstr>Location Virtualization for AMD64 Memory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Update Page Tables</vt:lpstr>
      <vt:lpstr>Address-Space Switch</vt:lpstr>
      <vt:lpstr>Pure Facts on Address Space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52</cp:revision>
  <dcterms:created xsi:type="dcterms:W3CDTF">2023-04-28T17:43:58Z</dcterms:created>
  <dcterms:modified xsi:type="dcterms:W3CDTF">2023-05-09T19:54:34Z</dcterms:modified>
</cp:coreProperties>
</file>