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7" r:id="rId4"/>
    <p:sldId id="260" r:id="rId5"/>
    <p:sldId id="273" r:id="rId6"/>
    <p:sldId id="272" r:id="rId7"/>
    <p:sldId id="279" r:id="rId8"/>
    <p:sldId id="259" r:id="rId9"/>
    <p:sldId id="261" r:id="rId10"/>
    <p:sldId id="274" r:id="rId11"/>
    <p:sldId id="262" r:id="rId12"/>
    <p:sldId id="275" r:id="rId13"/>
    <p:sldId id="263" r:id="rId14"/>
    <p:sldId id="269" r:id="rId15"/>
    <p:sldId id="276" r:id="rId16"/>
    <p:sldId id="28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1"/>
    <p:restoredTop sz="87610"/>
  </p:normalViewPr>
  <p:slideViewPr>
    <p:cSldViewPr snapToGrid="0">
      <p:cViewPr varScale="1">
        <p:scale>
          <a:sx n="112" d="100"/>
          <a:sy n="112" d="100"/>
        </p:scale>
        <p:origin x="232" y="3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text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access an address when you access an address page-fault.</a:t>
            </a:r>
          </a:p>
          <a:p>
            <a:endParaRPr lang="en-US" dirty="0"/>
          </a:p>
          <a:p>
            <a:r>
              <a:rPr lang="en-US" dirty="0"/>
              <a:t>Different address-spaces </a:t>
            </a:r>
            <a:r>
              <a:rPr lang="en-US" dirty="0" err="1"/>
              <a:t>dont's</a:t>
            </a:r>
            <a:r>
              <a:rPr lang="en-US" dirty="0"/>
              <a:t> touch each others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		   (Sharing &amp; Contingency)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85574"/>
            <a:ext cx="5874755" cy="284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736592"/>
            <a:ext cx="3362513" cy="136570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85636" y="5038344"/>
            <a:ext cx="237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definition under updated page-tables?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12081</TotalTime>
  <Words>645</Words>
  <Application>Microsoft Macintosh PowerPoint</Application>
  <PresentationFormat>Widescreen</PresentationFormat>
  <Paragraphs>162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PowerPoint Presentation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102</cp:revision>
  <dcterms:created xsi:type="dcterms:W3CDTF">2023-04-28T17:43:58Z</dcterms:created>
  <dcterms:modified xsi:type="dcterms:W3CDTF">2023-05-18T16:48:42Z</dcterms:modified>
</cp:coreProperties>
</file>