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7" r:id="rId4"/>
    <p:sldId id="260" r:id="rId5"/>
    <p:sldId id="273" r:id="rId6"/>
    <p:sldId id="279" r:id="rId7"/>
    <p:sldId id="272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/>
    <p:restoredTop sz="94743"/>
  </p:normalViewPr>
  <p:slideViewPr>
    <p:cSldViewPr snapToGrid="0">
      <p:cViewPr varScale="1">
        <p:scale>
          <a:sx n="140" d="100"/>
          <a:sy n="140" d="100"/>
        </p:scale>
        <p:origin x="2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98851A94-6809-5CCE-A319-8B27116401C0}"/>
              </a:ext>
            </a:extLst>
          </p:cNvPr>
          <p:cNvSpPr/>
          <p:nvPr/>
        </p:nvSpPr>
        <p:spPr>
          <a:xfrm>
            <a:off x="651160" y="2099417"/>
            <a:ext cx="241980" cy="89357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D20C732D-230A-C962-B524-8468439C1EFC}"/>
              </a:ext>
            </a:extLst>
          </p:cNvPr>
          <p:cNvSpPr/>
          <p:nvPr/>
        </p:nvSpPr>
        <p:spPr>
          <a:xfrm>
            <a:off x="3364114" y="2126454"/>
            <a:ext cx="241980" cy="83463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  <p:bldP spid="64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28" name="Picture 27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D6D2D35C-4207-318F-A44C-41EE126AC6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5208" y="5685035"/>
            <a:ext cx="54102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59" grpId="0"/>
      <p:bldP spid="8" grpId="0" animBg="1"/>
      <p:bldP spid="17" grpId="0"/>
      <p:bldP spid="20" grpId="0" animBg="1"/>
      <p:bldP spid="21" grpId="1"/>
      <p:bldP spid="21" grpId="2"/>
      <p:bldP spid="30" grpId="0"/>
      <p:bldP spid="30" grpId="1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4800" dirty="0"/>
              <a:t>SYSTEM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access to a memory </a:t>
            </a:r>
            <a:r>
              <a:rPr lang="en-US" dirty="0" err="1"/>
              <a:t>addressvirtual</a:t>
            </a:r>
            <a:r>
              <a:rPr lang="en-US" dirty="0"/>
              <a:t>-address translated into a physical memory location</a:t>
            </a:r>
          </a:p>
          <a:p>
            <a:r>
              <a:rPr lang="en-US" dirty="0"/>
              <a:t>Where do these virtual-addresses belong to?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translate a virtual-address to a physical one?</a:t>
            </a:r>
          </a:p>
          <a:p>
            <a:pPr lvl="1"/>
            <a:r>
              <a:rPr lang="en-US" dirty="0"/>
              <a:t>by using </a:t>
            </a:r>
            <a:r>
              <a:rPr lang="en-US" b="1" i="1" dirty="0"/>
              <a:t>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400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0355" y="2264172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15" y="3796871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89" y="339169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3211" y="2318631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69" y="2639728"/>
            <a:ext cx="1457970" cy="2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4149</TotalTime>
  <Words>594</Words>
  <Application>Microsoft Macintosh PowerPoint</Application>
  <PresentationFormat>Widescreen</PresentationFormat>
  <Paragraphs>139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PowerPoint Presentation</vt:lpstr>
      <vt:lpstr>The System of Memory Virtualization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76</cp:revision>
  <dcterms:created xsi:type="dcterms:W3CDTF">2023-04-28T17:43:58Z</dcterms:created>
  <dcterms:modified xsi:type="dcterms:W3CDTF">2023-05-12T00:30:10Z</dcterms:modified>
</cp:coreProperties>
</file>