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matic SC" pitchFamily="2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118" d="100"/>
          <a:sy n="118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e74649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e74649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e5d97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e5d97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7eb8cfd2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7eb8cfd2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e5d973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e5d973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Hyper Parameter Tuning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Minibatch size + img_size V. Memory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resolution, batch_size(limited by hardware)Batch_size larger, provides faster convergence, more noise to generalised - noisy labels are mitigated by large bs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rate: 1. Learning rate decay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2. At convergence: Tune lr &amp; beta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Data Augmentation: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image in multiples of 30 degs at random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of different sizes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Network gets better with larger size image; trade-off between bs and image_size due to hardware limitations.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Trained at bs =512, image 64x64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improved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Lack of temporal data - &lt;Alvin’s part &gt;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5dffc9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5dffc9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dffc9e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dffc9e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ensemble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acc-1: 0.847 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acc-3: 0.956  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lb: 0.897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Model_alvin: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acc-1: 0.815 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acc-3: 0.947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lb: 0.876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5dffc9e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5dffc9e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unrecognized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and non-temporal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architecture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f68725fd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f68725fd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e746496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e746496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e746496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e746496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e7464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e7464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e746496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e746496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e74649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e74649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f68725fd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f68725fd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7db01ac2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7db01ac2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 flipH="1">
            <a:off x="1786275" y="2741374"/>
            <a:ext cx="5866382" cy="4571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357868" y="3110143"/>
            <a:ext cx="29481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matic SC"/>
                <a:ea typeface="Amatic SC"/>
                <a:cs typeface="Amatic SC"/>
                <a:sym typeface="Amatic SC"/>
              </a:rPr>
              <a:t>~A production of Group 06~</a:t>
            </a:r>
            <a:endParaRPr sz="18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matic SC"/>
                <a:ea typeface="Amatic SC"/>
                <a:cs typeface="Amatic SC"/>
                <a:sym typeface="Amatic SC"/>
              </a:rPr>
              <a:t>Brought to you by: </a:t>
            </a:r>
            <a:endParaRPr sz="18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AYE PHYU PHYU AUNG</a:t>
            </a:r>
            <a:endParaRPr sz="1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CHAN GUO WEI ALVIN</a:t>
            </a:r>
            <a:endParaRPr sz="1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ELMO HUANG XUYUN</a:t>
            </a:r>
            <a:endParaRPr sz="1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LEW WAI CHEONG LINCOLN</a:t>
            </a:r>
            <a:endParaRPr sz="1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224" y="537226"/>
            <a:ext cx="3922481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ctrTitle"/>
          </p:nvPr>
        </p:nvSpPr>
        <p:spPr>
          <a:xfrm>
            <a:off x="2581650" y="265176"/>
            <a:ext cx="3980700" cy="3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3rd Model: Residual Network - 34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81400" y="3076400"/>
            <a:ext cx="8981199" cy="1735275"/>
            <a:chOff x="81400" y="3076400"/>
            <a:chExt cx="8981199" cy="1735275"/>
          </a:xfrm>
        </p:grpSpPr>
        <p:sp>
          <p:nvSpPr>
            <p:cNvPr id="187" name="Google Shape;187;p22"/>
            <p:cNvSpPr txBox="1"/>
            <p:nvPr/>
          </p:nvSpPr>
          <p:spPr>
            <a:xfrm>
              <a:off x="276050" y="4465475"/>
              <a:ext cx="49179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i="1">
                  <a:latin typeface="Times New Roman"/>
                  <a:ea typeface="Times New Roman"/>
                  <a:cs typeface="Times New Roman"/>
                  <a:sym typeface="Times New Roman"/>
                </a:rPr>
                <a:t>Adapted - Kaiming He, Xiangyu Zhang, Shaoqin Ren, &amp; Jian Sun. “Deep Residual Learning for Image Recognition”. CVPR 2016. </a:t>
              </a:r>
              <a:endParaRPr sz="700"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88" name="Google Shape;18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3822224" y="-664424"/>
              <a:ext cx="1499550" cy="8981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2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981600" y="658175"/>
            <a:ext cx="3590400" cy="13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Preparation: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 the drawing points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cv2.line to connect all the points to produce the image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Times New Roman"/>
                <a:ea typeface="Times New Roman"/>
                <a:cs typeface="Times New Roman"/>
                <a:sym typeface="Times New Roman"/>
              </a:rPr>
              <a:t>Hyper Parameters: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Image: 3x64x64; White on black background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Batch size: 512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Learning rate: 0.01 (with decay)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Optimizer: SGD &amp; SGD w/nesterov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2" name="Google Shape;192;p22"/>
          <p:cNvGrpSpPr/>
          <p:nvPr/>
        </p:nvGrpSpPr>
        <p:grpSpPr>
          <a:xfrm>
            <a:off x="1013025" y="707837"/>
            <a:ext cx="7506884" cy="2452663"/>
            <a:chOff x="-3329725" y="1530237"/>
            <a:chExt cx="7506884" cy="2452663"/>
          </a:xfrm>
        </p:grpSpPr>
        <p:sp>
          <p:nvSpPr>
            <p:cNvPr id="193" name="Google Shape;193;p22"/>
            <p:cNvSpPr txBox="1"/>
            <p:nvPr/>
          </p:nvSpPr>
          <p:spPr>
            <a:xfrm>
              <a:off x="-3329725" y="2805400"/>
              <a:ext cx="3590400" cy="11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94" name="Google Shape;194;p22"/>
            <p:cNvGrpSpPr/>
            <p:nvPr/>
          </p:nvGrpSpPr>
          <p:grpSpPr>
            <a:xfrm>
              <a:off x="1829963" y="1530237"/>
              <a:ext cx="2347196" cy="2421247"/>
              <a:chOff x="7236844" y="463977"/>
              <a:chExt cx="2035200" cy="2179733"/>
            </a:xfrm>
          </p:grpSpPr>
          <p:pic>
            <p:nvPicPr>
              <p:cNvPr id="195" name="Google Shape;195;p22" title="Image generated: Angel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295463" y="463977"/>
                <a:ext cx="1917950" cy="1917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22"/>
              <p:cNvSpPr txBox="1"/>
              <p:nvPr/>
            </p:nvSpPr>
            <p:spPr>
              <a:xfrm>
                <a:off x="7236844" y="2297510"/>
                <a:ext cx="2035200" cy="3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i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A resized version of 64 x 64 image: Angel</a:t>
                </a:r>
                <a:endParaRPr sz="1000"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97" name="Google Shape;19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ctrTitle"/>
          </p:nvPr>
        </p:nvSpPr>
        <p:spPr>
          <a:xfrm>
            <a:off x="2266350" y="265176"/>
            <a:ext cx="4611300" cy="3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3rd Model: Data Preparation &amp; Results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500500" y="68532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l="9645" r="10571"/>
          <a:stretch/>
        </p:blipFill>
        <p:spPr>
          <a:xfrm>
            <a:off x="663675" y="796800"/>
            <a:ext cx="3679075" cy="353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4">
            <a:alphaModFix/>
          </a:blip>
          <a:srcRect l="6260" r="11258"/>
          <a:stretch/>
        </p:blipFill>
        <p:spPr>
          <a:xfrm>
            <a:off x="4572000" y="805375"/>
            <a:ext cx="3803322" cy="353274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1286100" y="3730625"/>
            <a:ext cx="65718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the test predictions: loss: 0.48830, acc1: 0.85153, acc3: 0.96358, lb: 0.90357</a:t>
            </a:r>
            <a:b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706950" y="917550"/>
            <a:ext cx="3761100" cy="4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 Memory limitations - Vram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Minibatch size: Constant @512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Image size: 3 x 64 x 64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2. Plateau at 87% and 90% accuracy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Augmentation: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rotation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More training 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3. Bad fitting categories: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E.g. Cloud 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Acc1: 0.641  </a:t>
            </a:r>
            <a:r>
              <a:rPr lang="en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Acc3: 0.973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 Longer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ctrTitle"/>
          </p:nvPr>
        </p:nvSpPr>
        <p:spPr>
          <a:xfrm>
            <a:off x="2791800" y="216200"/>
            <a:ext cx="3560400" cy="4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3rd Model: Problems Faced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4"/>
          <p:cNvGrpSpPr/>
          <p:nvPr/>
        </p:nvGrpSpPr>
        <p:grpSpPr>
          <a:xfrm>
            <a:off x="4376800" y="647900"/>
            <a:ext cx="3779850" cy="4276450"/>
            <a:chOff x="4376800" y="647900"/>
            <a:chExt cx="3779850" cy="4276450"/>
          </a:xfrm>
        </p:grpSpPr>
        <p:pic>
          <p:nvPicPr>
            <p:cNvPr id="219" name="Google Shape;21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99950" y="922400"/>
              <a:ext cx="1952000" cy="19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99800" y="917550"/>
              <a:ext cx="1956850" cy="1956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99950" y="2715400"/>
              <a:ext cx="1952000" cy="19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4"/>
            <p:cNvSpPr txBox="1"/>
            <p:nvPr/>
          </p:nvSpPr>
          <p:spPr>
            <a:xfrm>
              <a:off x="6445775" y="647900"/>
              <a:ext cx="1464900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/>
                <a:t>Angel@ 3 x 256 x 256</a:t>
              </a:r>
              <a:endParaRPr sz="900" i="1"/>
            </a:p>
          </p:txBody>
        </p:sp>
        <p:sp>
          <p:nvSpPr>
            <p:cNvPr id="223" name="Google Shape;223;p24"/>
            <p:cNvSpPr txBox="1"/>
            <p:nvPr/>
          </p:nvSpPr>
          <p:spPr>
            <a:xfrm>
              <a:off x="4376800" y="4579350"/>
              <a:ext cx="1998300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/>
                <a:t>Rotated 30deg Angel@ 3 x 64 x 64</a:t>
              </a:r>
              <a:endParaRPr sz="900" i="1"/>
            </a:p>
          </p:txBody>
        </p:sp>
        <p:sp>
          <p:nvSpPr>
            <p:cNvPr id="224" name="Google Shape;224;p24"/>
            <p:cNvSpPr txBox="1"/>
            <p:nvPr/>
          </p:nvSpPr>
          <p:spPr>
            <a:xfrm>
              <a:off x="4643500" y="647900"/>
              <a:ext cx="1464900" cy="3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/>
                <a:t>Angel@ 3 x 64 x 64</a:t>
              </a:r>
              <a:endParaRPr sz="900" i="1"/>
            </a:p>
          </p:txBody>
        </p:sp>
      </p:grpSp>
      <p:pic>
        <p:nvPicPr>
          <p:cNvPr id="225" name="Google Shape;2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9075" y="2721825"/>
            <a:ext cx="1937575" cy="19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6352200" y="4579350"/>
            <a:ext cx="18348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Cloud@ 3 x 64 x 64</a:t>
            </a:r>
            <a:endParaRPr sz="900" i="1"/>
          </a:p>
        </p:txBody>
      </p:sp>
      <p:sp>
        <p:nvSpPr>
          <p:cNvPr id="227" name="Google Shape;2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1896750" y="167100"/>
            <a:ext cx="58575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4th Model: Temporal Image Encoding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5"/>
          <p:cNvSpPr txBox="1">
            <a:spLocks noGrp="1"/>
          </p:cNvSpPr>
          <p:nvPr>
            <p:ph type="body" idx="1"/>
          </p:nvPr>
        </p:nvSpPr>
        <p:spPr>
          <a:xfrm>
            <a:off x="299250" y="1317075"/>
            <a:ext cx="40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Color Channel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C1: Whole image in max brightness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C2: Strokes with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brightness over time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C3: Strokes with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decreasing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brightness over time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 CNN architecture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5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l="11969" t="7831" r="8501" b="9639"/>
          <a:stretch/>
        </p:blipFill>
        <p:spPr>
          <a:xfrm>
            <a:off x="5108887" y="1152475"/>
            <a:ext cx="1126475" cy="11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4">
            <a:alphaModFix/>
          </a:blip>
          <a:srcRect l="11030" t="6868" r="8102" b="10772"/>
          <a:stretch/>
        </p:blipFill>
        <p:spPr>
          <a:xfrm>
            <a:off x="6361863" y="1152475"/>
            <a:ext cx="1139347" cy="11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 rotWithShape="1">
          <a:blip r:embed="rId5">
            <a:alphaModFix/>
          </a:blip>
          <a:srcRect l="14166" t="4930" r="9257" b="9767"/>
          <a:stretch/>
        </p:blipFill>
        <p:spPr>
          <a:xfrm>
            <a:off x="7627712" y="1180850"/>
            <a:ext cx="1110854" cy="11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6">
            <a:alphaModFix/>
          </a:blip>
          <a:srcRect l="12722" t="3447" r="5303" b="8825"/>
          <a:stretch/>
        </p:blipFill>
        <p:spPr>
          <a:xfrm>
            <a:off x="7618612" y="2609031"/>
            <a:ext cx="1126475" cy="111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7">
            <a:alphaModFix/>
          </a:blip>
          <a:srcRect l="12217" t="4477" r="4898" b="8071"/>
          <a:stretch/>
        </p:blipFill>
        <p:spPr>
          <a:xfrm>
            <a:off x="5117985" y="2611001"/>
            <a:ext cx="1110850" cy="111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8">
            <a:alphaModFix/>
          </a:blip>
          <a:srcRect l="11873" t="8113" r="6520" b="7463"/>
          <a:stretch/>
        </p:blipFill>
        <p:spPr>
          <a:xfrm>
            <a:off x="6361463" y="2610798"/>
            <a:ext cx="1110850" cy="111447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299250" y="936075"/>
            <a:ext cx="40863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start &amp; end at similar features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3908100" y="187500"/>
            <a:ext cx="13278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Ensemble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6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548350" y="943900"/>
            <a:ext cx="4753500" cy="366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6548325" y="2590863"/>
            <a:ext cx="1519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MAP3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800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0.897</a:t>
            </a:r>
            <a:endParaRPr sz="18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686375" y="3871475"/>
            <a:ext cx="13278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MAP3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0.876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75" y="12446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38714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5975" y="29374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5971" y="2091050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4" idx="3"/>
            <a:endCxn id="251" idx="3"/>
          </p:cNvCxnSpPr>
          <p:nvPr/>
        </p:nvCxnSpPr>
        <p:spPr>
          <a:xfrm>
            <a:off x="2858675" y="1531025"/>
            <a:ext cx="2443200" cy="1246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6"/>
          <p:cNvCxnSpPr>
            <a:stCxn id="257" idx="3"/>
            <a:endCxn id="251" idx="3"/>
          </p:cNvCxnSpPr>
          <p:nvPr/>
        </p:nvCxnSpPr>
        <p:spPr>
          <a:xfrm>
            <a:off x="2858671" y="2377400"/>
            <a:ext cx="2443200" cy="400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6"/>
          <p:cNvCxnSpPr>
            <a:stCxn id="256" idx="3"/>
            <a:endCxn id="251" idx="3"/>
          </p:cNvCxnSpPr>
          <p:nvPr/>
        </p:nvCxnSpPr>
        <p:spPr>
          <a:xfrm rot="10800000" flipH="1">
            <a:off x="2858676" y="2777675"/>
            <a:ext cx="2443200" cy="4461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6"/>
          <p:cNvCxnSpPr>
            <a:stCxn id="255" idx="3"/>
            <a:endCxn id="251" idx="3"/>
          </p:cNvCxnSpPr>
          <p:nvPr/>
        </p:nvCxnSpPr>
        <p:spPr>
          <a:xfrm rot="10800000" flipH="1">
            <a:off x="2858675" y="2777525"/>
            <a:ext cx="2443200" cy="1380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6"/>
          <p:cNvCxnSpPr>
            <a:stCxn id="251" idx="3"/>
            <a:endCxn id="252" idx="1"/>
          </p:cNvCxnSpPr>
          <p:nvPr/>
        </p:nvCxnSpPr>
        <p:spPr>
          <a:xfrm>
            <a:off x="5301850" y="2777650"/>
            <a:ext cx="1246500" cy="153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26"/>
          <p:cNvSpPr txBox="1"/>
          <p:nvPr/>
        </p:nvSpPr>
        <p:spPr>
          <a:xfrm>
            <a:off x="3586325" y="1607675"/>
            <a:ext cx="452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3586325" y="2192600"/>
            <a:ext cx="452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3586325" y="2714900"/>
            <a:ext cx="452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3586325" y="3248300"/>
            <a:ext cx="452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W4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686375" y="2995325"/>
            <a:ext cx="115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MAP3: 0.895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686375" y="1384925"/>
            <a:ext cx="11595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MAP3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0.862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686375" y="2219113"/>
            <a:ext cx="14412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MAP3: 0.800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3729000" y="176700"/>
            <a:ext cx="16860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Intuition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about task is important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models: 1 RNN +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CNN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data preprocessing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faced: Similarities &amp; Differences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Ensemble: Neural Network </a:t>
            </a:r>
            <a:r>
              <a:rPr lang="en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Teamwork</a:t>
            </a:r>
            <a:endParaRPr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7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600" y="1618050"/>
            <a:ext cx="1945826" cy="19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3808350" y="1448825"/>
            <a:ext cx="1527300" cy="1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Amatic SC"/>
                <a:ea typeface="Amatic SC"/>
                <a:cs typeface="Amatic SC"/>
                <a:sym typeface="Amatic SC"/>
              </a:rPr>
              <a:t>FIN</a:t>
            </a:r>
            <a:endParaRPr sz="96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5" name="Google Shape;285;p28"/>
          <p:cNvSpPr/>
          <p:nvPr/>
        </p:nvSpPr>
        <p:spPr>
          <a:xfrm rot="10800000" flipH="1">
            <a:off x="1567350" y="303805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4126650" y="3122475"/>
            <a:ext cx="8907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matic SC"/>
                <a:ea typeface="Amatic SC"/>
                <a:cs typeface="Amatic SC"/>
                <a:sym typeface="Amatic SC"/>
              </a:rPr>
              <a:t>merci beaucoup</a:t>
            </a:r>
            <a:endParaRPr sz="12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7" name="Google Shape;28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1328850" y="3811200"/>
            <a:ext cx="64863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</a:t>
            </a:r>
            <a:r>
              <a:rPr lang="en"/>
              <a:t>: https://github.com/appa-ayephyu/QuickDraw_Kaggle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Quick Draw?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4775" y="1368225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-Experimental game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-Developed by Google AI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-Players have 20 secs to draw a picture that best describe the word shown.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421075" y="481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323588" y="14423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-To develop a recognizer that can effectively learn from sets of hand drawn pictures and performed in a noisy environment.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3360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229100" y="14423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advancing models on this dataset, one can improve pattern recognition solutions more broadly. This will have an immediate impact on handwriting recognition and its robust applications.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01" y="2571750"/>
            <a:ext cx="3106499" cy="20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90650" y="249375"/>
            <a:ext cx="4045200" cy="6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65500" y="896175"/>
            <a:ext cx="4045200" cy="3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30000 diverse training image per class (340 classes)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different models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ensemble model combines all 4 models to obtain a final prediction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25" y="1577151"/>
            <a:ext cx="1259075" cy="113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title="Image generated: Ange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525" y="1539125"/>
            <a:ext cx="1259075" cy="1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582200" y="2713775"/>
            <a:ext cx="16434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MNIST CNN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992127" y="2636763"/>
            <a:ext cx="18948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Black background Resnet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l="11969" t="7831" r="8501" b="9639"/>
          <a:stretch/>
        </p:blipFill>
        <p:spPr>
          <a:xfrm>
            <a:off x="7225600" y="3269092"/>
            <a:ext cx="1259075" cy="126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7098527" y="4537225"/>
            <a:ext cx="18948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Temporal Image Encoding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4825" y="3276653"/>
            <a:ext cx="1259075" cy="125299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519213" y="4586675"/>
            <a:ext cx="16434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LSTM Model</a:t>
            </a:r>
            <a:br>
              <a:rPr lang="en"/>
            </a:b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603" y="1258101"/>
            <a:ext cx="683222" cy="7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30975" y="1277988"/>
            <a:ext cx="683225" cy="7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03306" y="1278000"/>
            <a:ext cx="700745" cy="7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4149" y="1281308"/>
            <a:ext cx="683225" cy="75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17873" y="1"/>
            <a:ext cx="2389050" cy="159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744700" y="248200"/>
            <a:ext cx="3654600" cy="3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1st Model:MNIST CNN 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689675" y="982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prep: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OpenCV to randomly plot images of 64 by 64 pixels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Conversion to black stroke and white background to best replicate the actual data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Data augmentation. Random rotation of training pictures.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3707969" y="1093871"/>
            <a:ext cx="4941528" cy="3090407"/>
            <a:chOff x="3936450" y="1516327"/>
            <a:chExt cx="4712950" cy="2667823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6450" y="1516327"/>
              <a:ext cx="4712950" cy="241522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99" name="Google Shape;99;p16"/>
            <p:cNvSpPr txBox="1"/>
            <p:nvPr/>
          </p:nvSpPr>
          <p:spPr>
            <a:xfrm>
              <a:off x="3936450" y="3931550"/>
              <a:ext cx="2808000" cy="252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images of black stroke and white background </a:t>
              </a:r>
              <a:endParaRPr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6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1567350" y="301200"/>
            <a:ext cx="6174600" cy="3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1st Model: Layering architecture and results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77150" y="3136575"/>
            <a:ext cx="2340900" cy="1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 Parameters: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Batchsize: 340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 4800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Epoch: 18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optimiser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rate: 0.0005 with decrement of 0.0001 when plateaued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150" y="754750"/>
            <a:ext cx="2125500" cy="227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00" y="1133038"/>
            <a:ext cx="1659875" cy="33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954325" y="716050"/>
            <a:ext cx="8973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743425" y="1201700"/>
            <a:ext cx="212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Evaluation metric: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425" y="1752888"/>
            <a:ext cx="1914600" cy="53304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5866175" y="2490925"/>
            <a:ext cx="21255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where U is the number of scored drawings in the test data, P(k) is the precision at cutoff k, and n is the number predictions per drawing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sz="1000"/>
          </a:p>
        </p:txBody>
      </p:sp>
      <p:sp>
        <p:nvSpPr>
          <p:cNvPr id="117" name="Google Shape;117;p17"/>
          <p:cNvSpPr txBox="1"/>
          <p:nvPr/>
        </p:nvSpPr>
        <p:spPr>
          <a:xfrm>
            <a:off x="5954325" y="3655625"/>
            <a:ext cx="13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Map3 = 0.862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352750" y="180875"/>
            <a:ext cx="44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1st Model: Problem faced and solution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414050" y="120038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nderfitting of data:</a:t>
            </a:r>
            <a:b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number of data required for each class. Due to huge differences in the drawings and unrecognised pictures (ard 10%)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700500" y="1470875"/>
            <a:ext cx="28080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14050" y="925863"/>
            <a:ext cx="15519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0" y="885075"/>
            <a:ext cx="4865600" cy="14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725" y="2267087"/>
            <a:ext cx="11715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50" y="2286125"/>
            <a:ext cx="135255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615275" y="2714750"/>
            <a:ext cx="9501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Unknown Picture 1</a:t>
            </a:r>
            <a:endParaRPr sz="600"/>
          </a:p>
        </p:txBody>
      </p:sp>
      <p:sp>
        <p:nvSpPr>
          <p:cNvPr id="133" name="Google Shape;133;p18"/>
          <p:cNvSpPr txBox="1"/>
          <p:nvPr/>
        </p:nvSpPr>
        <p:spPr>
          <a:xfrm>
            <a:off x="2533650" y="2854825"/>
            <a:ext cx="9501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Unknown Picture 2</a:t>
            </a:r>
            <a:endParaRPr sz="600"/>
          </a:p>
        </p:txBody>
      </p:sp>
      <p:sp>
        <p:nvSpPr>
          <p:cNvPr id="134" name="Google Shape;134;p18"/>
          <p:cNvSpPr txBox="1"/>
          <p:nvPr/>
        </p:nvSpPr>
        <p:spPr>
          <a:xfrm>
            <a:off x="1111625" y="3159625"/>
            <a:ext cx="15519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1124400" y="3428625"/>
            <a:ext cx="28080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Unrecognised photo for training:</a:t>
            </a:r>
            <a:b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we removed all the unrecognised pictures in the training model, we see a huge improvement in the results in CNN. (15%)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2399" y="2890050"/>
            <a:ext cx="4865600" cy="15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1691750" y="125100"/>
            <a:ext cx="5843700" cy="4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2nd Model: LSTM Model - Data preparation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0" y="1175450"/>
            <a:ext cx="8446800" cy="18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points to stroke  -&gt; take the difference between two adjacent points to get a stroke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-&gt; OpenCV to plot the doodles and color each stroke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50" y="2211367"/>
            <a:ext cx="1979277" cy="200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730" y="2225850"/>
            <a:ext cx="1979278" cy="197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500" y="2225850"/>
            <a:ext cx="1988883" cy="19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7100" y="2211375"/>
            <a:ext cx="2078150" cy="19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3114600" y="135800"/>
            <a:ext cx="33777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2nd Model: LSTM Model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l="22904" t="5364" r="5941" b="12099"/>
          <a:stretch/>
        </p:blipFill>
        <p:spPr>
          <a:xfrm>
            <a:off x="352700" y="953625"/>
            <a:ext cx="5188218" cy="390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5258925" y="953625"/>
            <a:ext cx="3761100" cy="4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084775" y="1327575"/>
            <a:ext cx="26451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Hyper Parameters: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Batch size - 680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Iterations -15000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Optimizer - Adam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Epoch: 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Learning rate: 0.0005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(divided by 1.25 for epoch&gt; 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2631950" y="2680875"/>
            <a:ext cx="8841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dropout =0.1</a:t>
            </a:r>
            <a:endParaRPr sz="800"/>
          </a:p>
        </p:txBody>
      </p:sp>
      <p:sp>
        <p:nvSpPr>
          <p:cNvPr id="162" name="Google Shape;162;p20"/>
          <p:cNvSpPr txBox="1"/>
          <p:nvPr/>
        </p:nvSpPr>
        <p:spPr>
          <a:xfrm>
            <a:off x="2631950" y="3156525"/>
            <a:ext cx="8841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dropout =0.1</a:t>
            </a:r>
            <a:endParaRPr sz="800"/>
          </a:p>
        </p:txBody>
      </p:sp>
      <p:sp>
        <p:nvSpPr>
          <p:cNvPr id="163" name="Google Shape;163;p20"/>
          <p:cNvSpPr txBox="1"/>
          <p:nvPr/>
        </p:nvSpPr>
        <p:spPr>
          <a:xfrm>
            <a:off x="352700" y="683963"/>
            <a:ext cx="830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Convolutional Bi-LSTM - Extract the features first, sequential information of strokes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1652525" y="159601"/>
            <a:ext cx="5906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2nd Model: Problems with large number of strokes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"/>
          </p:nvPr>
        </p:nvSpPr>
        <p:spPr>
          <a:xfrm>
            <a:off x="698225" y="699750"/>
            <a:ext cx="7815300" cy="4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outlier doodles have large number of points/strokes in a single doodle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errors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		(we need to pad the pictures with small number of strokes in each batch to match)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1" name="Google Shape;171;p21"/>
          <p:cNvSpPr txBox="1"/>
          <p:nvPr/>
        </p:nvSpPr>
        <p:spPr>
          <a:xfrm>
            <a:off x="4008950" y="1813050"/>
            <a:ext cx="3885000" cy="3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capped the maximum stroke count to 250.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different methods show that recognizable shape is still maintained when cut down to 250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698225" y="1813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Distribution of strokes of each picture in the dataset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72" y="2470582"/>
            <a:ext cx="2590600" cy="168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550" y="2966100"/>
            <a:ext cx="1525450" cy="13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713" y="2977049"/>
            <a:ext cx="1440025" cy="130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8089" y="2960625"/>
            <a:ext cx="1427821" cy="13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>
            <a:spLocks noGrp="1"/>
          </p:cNvSpPr>
          <p:nvPr>
            <p:ph type="body" idx="4294967295"/>
          </p:nvPr>
        </p:nvSpPr>
        <p:spPr>
          <a:xfrm>
            <a:off x="311700" y="424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MAP3 - 0.800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/>
          <p:nvPr/>
        </p:nvSpPr>
        <p:spPr>
          <a:xfrm rot="10800000" flipH="1">
            <a:off x="1567350" y="571200"/>
            <a:ext cx="6009300" cy="2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 rot="10800000" flipH="1">
            <a:off x="1567350" y="4994225"/>
            <a:ext cx="6009300" cy="20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Macintosh PowerPoint</Application>
  <PresentationFormat>On-screen Show (16:9)</PresentationFormat>
  <Paragraphs>210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Amatic SC</vt:lpstr>
      <vt:lpstr>Verdana</vt:lpstr>
      <vt:lpstr>Times New Roman</vt:lpstr>
      <vt:lpstr>Arial</vt:lpstr>
      <vt:lpstr>Simple Light</vt:lpstr>
      <vt:lpstr>PowerPoint Presentation</vt:lpstr>
      <vt:lpstr>What is Quick Draw?</vt:lpstr>
      <vt:lpstr>Methodology</vt:lpstr>
      <vt:lpstr>1st Model:MNIST CNN </vt:lpstr>
      <vt:lpstr>1st Model: Layering architecture and results</vt:lpstr>
      <vt:lpstr>1st Model: Problem faced and solution</vt:lpstr>
      <vt:lpstr>2nd Model: LSTM Model - Data preparation</vt:lpstr>
      <vt:lpstr>PowerPoint Presentation</vt:lpstr>
      <vt:lpstr>PowerPoint Presentation</vt:lpstr>
      <vt:lpstr>3rd Model: Residual Network - 34</vt:lpstr>
      <vt:lpstr>3rd Model: Data Preparation &amp; Results</vt:lpstr>
      <vt:lpstr>3rd Model: Problems Faced</vt:lpstr>
      <vt:lpstr>4th Model: Temporal Image Encoding</vt:lpstr>
      <vt:lpstr>Ensemble </vt:lpstr>
      <vt:lpstr>Conclusion</vt:lpstr>
      <vt:lpstr>FIN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Xavier Bresson (Assoc Prof)</cp:lastModifiedBy>
  <cp:revision>1</cp:revision>
  <dcterms:modified xsi:type="dcterms:W3CDTF">2019-09-18T08:31:08Z</dcterms:modified>
</cp:coreProperties>
</file>