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57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D408-58BD-3AA6-416E-F41D57BF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B31FB-80E4-DDEE-7DD3-3E32FC40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5F59-653F-1B97-ACBF-D4B226F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D5C6-B7E0-9724-0851-3C39E4BE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657ED-7D3C-7A0A-8FCF-1B9ADCFF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855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807F-C928-51C4-A538-683C025B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8AD4-69E4-50DE-2616-AECBD972A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11C90-3FE6-C98F-2DA8-4EC286A8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CEE6A-5188-CAD9-2991-76DF4767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54D52-A577-383B-2808-33406C4C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734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15FD1-7425-CF3B-C0DA-7E0B5B575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64D94-4FE6-E2DC-6945-36A6882CC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1772-2BC5-EABE-874A-4DECB0A9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26023-DBCC-C4BF-06BF-F3D935E4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4A3B-1394-57EE-C89C-135ADA0B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5430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A72B-EDF2-C7AE-2A2E-C71A1F56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2E5E-EE29-E2ED-3FCB-28D254B56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6A202-7B2A-13C2-9095-7EBB6B2C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77E6-41D6-6CC7-6BF1-0D2A05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1CA95-F0C3-17DC-D71F-933B76F1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4598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6CBD-A7F5-4966-EE4B-D32E0B4A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9FE5-2084-E5DA-8861-0FCD5C45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29669-38A9-55D3-C91D-6E194132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F23DC-ABCA-BF2F-C418-49892480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9252-A497-AD20-F6D6-A3A66987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359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E55C-FB94-1D54-ABB4-9E2A2CEB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DD1D-9D8D-F672-0ADE-5A954293E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5331C-BD80-6C79-E2D1-994A9B46B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8DA9A-7FFF-02CF-03B2-4CA828B4C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29BAB-85CD-0420-AC1A-28F127FA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BDA5-C6CA-A49E-D903-8A6BF794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502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F72-4E9F-5519-4706-9F3A0FC3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6C836-F0B4-7B2A-DFCB-AC371F43A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1F6F6-DD10-151F-8966-FA070A34A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3059F-2170-1F5F-B580-B95C500E5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F8FFA-EA72-11DF-E68C-B8E919B62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E4326-0477-988D-FDBA-6EC73C1C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347A4-D078-2ACA-608D-4F3CE81F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7C08B-54B1-4C97-3D15-F114CC28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6880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3C4A-EC67-D920-2161-5F6E840F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1C84D-4F7F-5A05-2A21-AB7C0EBD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71431-E64F-89E9-B337-7182401D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08C7B-6058-5ABC-DBA3-55A9730A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337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EB9C2-9E2B-611B-BA11-46F3A77A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10DE3-4939-623D-A477-ABEFB7B5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3C0F1-89FB-8002-40FA-AE22B788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098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7BEE-8B0F-3AED-29A9-BE79C554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B2348-3C78-9A46-3F2D-ED4991E8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C78D7-2596-003F-CA33-19922E988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71503-A1EE-9665-770D-4E3AE712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5655-490F-401C-460A-D1EF8D81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F2072-FFE3-CA9B-DD49-23357FC6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8080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3D23D-2D33-9B59-7915-29CA4BA8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615FC-0A1F-D24D-088D-CCF6033AC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02F16-719E-11CC-A4DA-6A9C9AE5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20432-896C-532C-3EC1-DDC6E47C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10FCC-E36C-218B-2007-0A2A171E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60DE4-876B-873A-B2A1-04EDEC09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1862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06E55-5FDC-3C6F-FA76-DE7C3388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00477-298C-3B7F-BAA9-A993D0811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E9891-25E0-2165-C3FF-B7963229B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45E2E-8CE6-4E68-8C4F-2205FF732EBA}" type="datetimeFigureOut">
              <a:rPr lang="en-BE" smtClean="0"/>
              <a:t>06/09/2024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A9B8-B924-1F72-EE97-7D9FB3CBC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3C826-8DD2-C85B-BFA0-3117FAD26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08C88-96CC-4984-80EA-0046C28246F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2728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2-inc/keycloak-orgs/pull/24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so.continuousc.eu/realms/realm/protocol/openid-connect/toke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5879-CF52-325F-2378-EE1A01B88C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Cortex Authentication and Multi-Tenancy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E7ECF-9834-8732-C8D0-47FD75C33E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7892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5ED2-1F12-91E6-EDE7-86EDAA60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Changes to Cortex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77CEE-7057-D7A2-D697-3D8F67F9F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Chart: “</a:t>
            </a:r>
            <a:r>
              <a:rPr lang="en-BE" dirty="0" err="1"/>
              <a:t>cortex.config.auth_enabled</a:t>
            </a:r>
            <a:r>
              <a:rPr lang="en-BE" dirty="0"/>
              <a:t>: </a:t>
            </a:r>
            <a:r>
              <a:rPr lang="en-BE" dirty="0" err="1"/>
              <a:t>true”in</a:t>
            </a:r>
            <a:r>
              <a:rPr lang="en-BE" dirty="0"/>
              <a:t> </a:t>
            </a:r>
            <a:r>
              <a:rPr lang="en-BE" dirty="0" err="1"/>
              <a:t>values.yaml</a:t>
            </a:r>
            <a:endParaRPr lang="en-BE" dirty="0"/>
          </a:p>
          <a:p>
            <a:r>
              <a:rPr lang="en-BE" dirty="0"/>
              <a:t>Auth disabled:</a:t>
            </a:r>
          </a:p>
          <a:p>
            <a:pPr lvl="1"/>
            <a:r>
              <a:rPr lang="en-BE" dirty="0"/>
              <a:t>Cortex uses the “fake” instance</a:t>
            </a:r>
          </a:p>
          <a:p>
            <a:r>
              <a:rPr lang="en-BE" dirty="0"/>
              <a:t>Auth enabled:</a:t>
            </a:r>
          </a:p>
          <a:p>
            <a:pPr lvl="1"/>
            <a:r>
              <a:rPr lang="en-BE" dirty="0"/>
              <a:t>Header “X-Scope-</a:t>
            </a:r>
            <a:r>
              <a:rPr lang="en-BE" dirty="0" err="1"/>
              <a:t>OrgID</a:t>
            </a:r>
            <a:r>
              <a:rPr lang="en-BE" dirty="0"/>
              <a:t>” controls the cortex instance used (read / write)</a:t>
            </a:r>
          </a:p>
          <a:p>
            <a:pPr lvl="1"/>
            <a:r>
              <a:rPr lang="en-BE" dirty="0"/>
              <a:t>Cortex returns an error if the header is missing</a:t>
            </a:r>
          </a:p>
          <a:p>
            <a:pPr lvl="1"/>
            <a:r>
              <a:rPr lang="en-BE" dirty="0"/>
              <a:t>Cortex completely trusts this header; authentication must be done by the proxy to avoid exposing the wrong cortex instance</a:t>
            </a:r>
          </a:p>
        </p:txBody>
      </p:sp>
    </p:spTree>
    <p:extLst>
      <p:ext uri="{BB962C8B-B14F-4D97-AF65-F5344CB8AC3E}">
        <p14:creationId xmlns:p14="http://schemas.microsoft.com/office/powerpoint/2010/main" val="92267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1908-7D63-20AB-27A1-7987911F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Changes in </a:t>
            </a:r>
            <a:r>
              <a:rPr lang="en-BE" dirty="0" err="1"/>
              <a:t>Keycloak</a:t>
            </a:r>
            <a:r>
              <a:rPr lang="en-BE" dirty="0"/>
              <a:t> config (for every tenant)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E4C9-B2D2-717C-33B0-4BC24A7A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BE" altLang="en-BE" dirty="0"/>
              <a:t>Add “</a:t>
            </a:r>
            <a:r>
              <a:rPr lang="en-BE" altLang="en-BE" dirty="0" err="1"/>
              <a:t>prometheus_tenant</a:t>
            </a:r>
            <a:r>
              <a:rPr lang="en-BE" altLang="en-BE" dirty="0"/>
              <a:t>” attribute to the organization</a:t>
            </a:r>
          </a:p>
          <a:p>
            <a:r>
              <a:rPr lang="en-BE" dirty="0"/>
              <a:t>Add one or more service accounts for the tenant:</a:t>
            </a:r>
          </a:p>
          <a:p>
            <a:pPr lvl="1"/>
            <a:r>
              <a:rPr lang="en-BE" dirty="0"/>
              <a:t>Add client </a:t>
            </a:r>
            <a:r>
              <a:rPr lang="nl-BE" dirty="0" err="1"/>
              <a:t>prometheus_remote_write</a:t>
            </a:r>
            <a:r>
              <a:rPr lang="nl-BE" dirty="0"/>
              <a:t>@</a:t>
            </a:r>
            <a:r>
              <a:rPr lang="en-BE" i="1" dirty="0"/>
              <a:t>tenant</a:t>
            </a:r>
          </a:p>
          <a:p>
            <a:pPr lvl="2"/>
            <a:r>
              <a:rPr lang="en-BE" dirty="0"/>
              <a:t>Capability config</a:t>
            </a:r>
          </a:p>
          <a:p>
            <a:pPr lvl="3"/>
            <a:r>
              <a:rPr lang="en-BE" dirty="0"/>
              <a:t>Client authentication: on</a:t>
            </a:r>
          </a:p>
          <a:p>
            <a:pPr lvl="3"/>
            <a:r>
              <a:rPr lang="nl-BE" dirty="0" err="1"/>
              <a:t>Authentication</a:t>
            </a:r>
            <a:r>
              <a:rPr lang="nl-BE" dirty="0"/>
              <a:t> flow</a:t>
            </a:r>
            <a:r>
              <a:rPr lang="en-BE" dirty="0"/>
              <a:t>: </a:t>
            </a:r>
            <a:r>
              <a:rPr lang="nl-BE" dirty="0"/>
              <a:t>Service account </a:t>
            </a:r>
            <a:r>
              <a:rPr lang="nl-BE" dirty="0" err="1"/>
              <a:t>roles</a:t>
            </a:r>
            <a:endParaRPr lang="en-BE" dirty="0"/>
          </a:p>
          <a:p>
            <a:pPr lvl="2"/>
            <a:r>
              <a:rPr lang="en-BE" dirty="0"/>
              <a:t>Dedicated client scope</a:t>
            </a:r>
          </a:p>
          <a:p>
            <a:pPr lvl="3"/>
            <a:r>
              <a:rPr lang="en-BE" dirty="0"/>
              <a:t>Add “Active organization” token mapper</a:t>
            </a:r>
          </a:p>
          <a:p>
            <a:pPr lvl="1"/>
            <a:r>
              <a:rPr lang="en-BE" dirty="0"/>
              <a:t>Add the service account to the tenant organization</a:t>
            </a:r>
          </a:p>
          <a:p>
            <a:pPr lvl="2"/>
            <a:r>
              <a:rPr lang="en-BE" dirty="0"/>
              <a:t>Find: Client page -&gt; Service account roles -&gt; user link -&gt; ID</a:t>
            </a:r>
          </a:p>
          <a:p>
            <a:pPr lvl="2"/>
            <a:r>
              <a:rPr lang="en-BE" dirty="0"/>
              <a:t>Add member using PUT </a:t>
            </a:r>
            <a:r>
              <a:rPr lang="en-BE" altLang="en-BE" dirty="0"/>
              <a:t>/realms/:realm/orgs/:</a:t>
            </a:r>
            <a:r>
              <a:rPr lang="en-BE" altLang="en-BE" dirty="0" err="1"/>
              <a:t>orgId</a:t>
            </a:r>
            <a:r>
              <a:rPr lang="en-BE" altLang="en-BE" dirty="0"/>
              <a:t>/members/:</a:t>
            </a:r>
            <a:r>
              <a:rPr lang="en-BE" altLang="en-BE" dirty="0" err="1"/>
              <a:t>userId</a:t>
            </a:r>
            <a:endParaRPr lang="en-BE" altLang="en-BE" dirty="0"/>
          </a:p>
          <a:p>
            <a:pPr lvl="2"/>
            <a:r>
              <a:rPr lang="en-BE" altLang="en-BE" dirty="0"/>
              <a:t>The last step currently cannot be done via the GUI (</a:t>
            </a:r>
            <a:r>
              <a:rPr lang="en-BE" altLang="en-BE" dirty="0">
                <a:hlinkClick r:id="rId2"/>
              </a:rPr>
              <a:t>issue</a:t>
            </a:r>
            <a:r>
              <a:rPr lang="en-BE" altLang="en-BE" dirty="0"/>
              <a:t>)</a:t>
            </a:r>
          </a:p>
          <a:p>
            <a:pPr lvl="1"/>
            <a:r>
              <a:rPr lang="en-BE" altLang="en-BE" dirty="0"/>
              <a:t>Client secret (for </a:t>
            </a:r>
            <a:r>
              <a:rPr lang="nl-BE" altLang="en-BE" dirty="0"/>
              <a:t>P</a:t>
            </a:r>
            <a:r>
              <a:rPr lang="en-BE" altLang="en-BE" dirty="0" err="1"/>
              <a:t>rometheus</a:t>
            </a:r>
            <a:r>
              <a:rPr lang="en-BE" altLang="en-BE" dirty="0"/>
              <a:t> remote write)</a:t>
            </a:r>
          </a:p>
          <a:p>
            <a:pPr lvl="2"/>
            <a:r>
              <a:rPr lang="en-BE" dirty="0"/>
              <a:t>Client page -&gt; Credentials -&gt; Client secret</a:t>
            </a:r>
          </a:p>
        </p:txBody>
      </p:sp>
    </p:spTree>
    <p:extLst>
      <p:ext uri="{BB962C8B-B14F-4D97-AF65-F5344CB8AC3E}">
        <p14:creationId xmlns:p14="http://schemas.microsoft.com/office/powerpoint/2010/main" val="6998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3825-AA68-EB6F-16E3-6307D2C0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Changes in OIDC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1760-F8CA-BD76-4BE3-58B3516B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Add “X-Scope-</a:t>
            </a:r>
            <a:r>
              <a:rPr lang="en-BE" dirty="0" err="1"/>
              <a:t>OrgId</a:t>
            </a:r>
            <a:r>
              <a:rPr lang="en-BE" dirty="0"/>
              <a:t>” header from access token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84BCE-4E9C-9414-102F-ACC8EAAE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3367793"/>
            <a:ext cx="918338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6869-ACC4-13CF-C7EE-B01FBDD1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Changes in ingress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A1A4-E199-EFA4-3DA2-F874A081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Add </a:t>
            </a:r>
            <a:r>
              <a:rPr lang="en-BE" dirty="0"/>
              <a:t>header name to </a:t>
            </a:r>
            <a:r>
              <a:rPr lang="en-BE" dirty="0" err="1"/>
              <a:t>api</a:t>
            </a:r>
            <a:r>
              <a:rPr lang="en-BE" dirty="0"/>
              <a:t>-auth middleware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5245D-84B5-4D98-F3E5-32846793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86" y="3027715"/>
            <a:ext cx="3953427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4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8F13-F41A-E63A-47E2-3C75648B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Changes in backend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0441-590D-E89E-97E3-AA2A0013E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Affected services:</a:t>
            </a:r>
          </a:p>
          <a:p>
            <a:pPr lvl="1"/>
            <a:r>
              <a:rPr lang="en-BE" dirty="0"/>
              <a:t>Relation graph engine</a:t>
            </a:r>
          </a:p>
          <a:p>
            <a:pPr lvl="1"/>
            <a:r>
              <a:rPr lang="en-BE" dirty="0"/>
              <a:t>Jaeger anomaly detection service</a:t>
            </a:r>
          </a:p>
          <a:p>
            <a:pPr lvl="1"/>
            <a:r>
              <a:rPr lang="en-BE" dirty="0"/>
              <a:t>Self-monitoring</a:t>
            </a:r>
          </a:p>
          <a:p>
            <a:r>
              <a:rPr lang="en-BE" dirty="0"/>
              <a:t>Solution:</a:t>
            </a:r>
          </a:p>
          <a:p>
            <a:pPr lvl="1"/>
            <a:r>
              <a:rPr lang="en-BE" dirty="0"/>
              <a:t>Add </a:t>
            </a:r>
            <a:r>
              <a:rPr lang="en-BE" dirty="0" err="1"/>
              <a:t>prometheus</a:t>
            </a:r>
            <a:r>
              <a:rPr lang="en-BE" dirty="0"/>
              <a:t>-tenant argument</a:t>
            </a:r>
          </a:p>
          <a:p>
            <a:pPr lvl="1"/>
            <a:r>
              <a:rPr lang="en-BE" dirty="0"/>
              <a:t>Add the X-Scope-</a:t>
            </a:r>
            <a:r>
              <a:rPr lang="en-BE" dirty="0" err="1"/>
              <a:t>OrgID</a:t>
            </a:r>
            <a:r>
              <a:rPr lang="en-BE" dirty="0"/>
              <a:t> header to all requests</a:t>
            </a:r>
          </a:p>
          <a:p>
            <a:pPr lvl="1"/>
            <a:r>
              <a:rPr lang="en-BE" dirty="0"/>
              <a:t>Set </a:t>
            </a:r>
            <a:r>
              <a:rPr lang="en-BE" dirty="0" err="1"/>
              <a:t>prometheus</a:t>
            </a:r>
            <a:r>
              <a:rPr lang="en-BE" dirty="0"/>
              <a:t>-tenant in chart</a:t>
            </a:r>
          </a:p>
          <a:p>
            <a:r>
              <a:rPr lang="en-BE" dirty="0"/>
              <a:t>Alternative: forward X-Scope-</a:t>
            </a:r>
            <a:r>
              <a:rPr lang="en-BE" dirty="0" err="1"/>
              <a:t>OrgID</a:t>
            </a:r>
            <a:r>
              <a:rPr lang="en-BE" dirty="0"/>
              <a:t> header in requests to cortex</a:t>
            </a:r>
          </a:p>
        </p:txBody>
      </p:sp>
    </p:spTree>
    <p:extLst>
      <p:ext uri="{BB962C8B-B14F-4D97-AF65-F5344CB8AC3E}">
        <p14:creationId xmlns:p14="http://schemas.microsoft.com/office/powerpoint/2010/main" val="385807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343C-ED0B-FACE-2353-F0060089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Prometheus remote write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E08C-4152-9481-945F-A947BE626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Internal:</a:t>
            </a:r>
          </a:p>
          <a:p>
            <a:pPr lvl="1"/>
            <a:r>
              <a:rPr lang="en-BE" dirty="0" err="1"/>
              <a:t>remote_write</a:t>
            </a:r>
            <a:r>
              <a:rPr lang="en-BE" dirty="0"/>
              <a:t>:</a:t>
            </a:r>
          </a:p>
          <a:p>
            <a:pPr lvl="2"/>
            <a:r>
              <a:rPr lang="en-BE" dirty="0"/>
              <a:t>url: ...</a:t>
            </a:r>
          </a:p>
          <a:p>
            <a:pPr lvl="2"/>
            <a:r>
              <a:rPr lang="en-BE" dirty="0"/>
              <a:t>headers:</a:t>
            </a:r>
          </a:p>
          <a:p>
            <a:pPr lvl="3"/>
            <a:r>
              <a:rPr lang="en-BE" dirty="0"/>
              <a:t>X-Scope-</a:t>
            </a:r>
            <a:r>
              <a:rPr lang="en-BE" dirty="0" err="1"/>
              <a:t>OrgID</a:t>
            </a:r>
            <a:r>
              <a:rPr lang="en-BE" dirty="0"/>
              <a:t>: </a:t>
            </a:r>
            <a:r>
              <a:rPr lang="en-BE" i="1" dirty="0"/>
              <a:t>tenant</a:t>
            </a:r>
          </a:p>
          <a:p>
            <a:r>
              <a:rPr lang="en-BE" dirty="0"/>
              <a:t>External:</a:t>
            </a:r>
          </a:p>
          <a:p>
            <a:pPr lvl="1"/>
            <a:r>
              <a:rPr lang="en-BE" dirty="0" err="1"/>
              <a:t>remote_write</a:t>
            </a:r>
            <a:endParaRPr lang="en-BE" dirty="0"/>
          </a:p>
          <a:p>
            <a:pPr lvl="2"/>
            <a:r>
              <a:rPr lang="en-BE" dirty="0"/>
              <a:t>url: ...</a:t>
            </a:r>
          </a:p>
          <a:p>
            <a:pPr lvl="2"/>
            <a:r>
              <a:rPr lang="en-BE" dirty="0"/>
              <a:t>oauth2:</a:t>
            </a:r>
          </a:p>
          <a:p>
            <a:pPr lvl="3"/>
            <a:r>
              <a:rPr lang="en-BE" dirty="0" err="1"/>
              <a:t>token_url</a:t>
            </a:r>
            <a:r>
              <a:rPr lang="en-BE" dirty="0"/>
              <a:t>: </a:t>
            </a:r>
            <a:r>
              <a:rPr lang="en-BE" dirty="0">
                <a:hlinkClick r:id="rId2"/>
              </a:rPr>
              <a:t>https://sso.continuousc.eu/</a:t>
            </a:r>
            <a:r>
              <a:rPr lang="en-GB" dirty="0">
                <a:hlinkClick r:id="rId2"/>
              </a:rPr>
              <a:t>realms/</a:t>
            </a:r>
            <a:r>
              <a:rPr lang="en-BE" i="1" dirty="0">
                <a:hlinkClick r:id="rId2"/>
              </a:rPr>
              <a:t>realm</a:t>
            </a:r>
            <a:r>
              <a:rPr lang="en-GB" dirty="0">
                <a:hlinkClick r:id="rId2"/>
              </a:rPr>
              <a:t>/protocol/</a:t>
            </a:r>
            <a:r>
              <a:rPr lang="en-GB" dirty="0" err="1">
                <a:hlinkClick r:id="rId2"/>
              </a:rPr>
              <a:t>openid</a:t>
            </a:r>
            <a:r>
              <a:rPr lang="en-GB" dirty="0">
                <a:hlinkClick r:id="rId2"/>
              </a:rPr>
              <a:t>-connect/token</a:t>
            </a:r>
            <a:endParaRPr lang="en-BE" dirty="0"/>
          </a:p>
          <a:p>
            <a:pPr lvl="3"/>
            <a:r>
              <a:rPr lang="en-BE" dirty="0" err="1"/>
              <a:t>tls_config</a:t>
            </a:r>
            <a:r>
              <a:rPr lang="en-BE" dirty="0"/>
              <a:t>: ...</a:t>
            </a:r>
          </a:p>
          <a:p>
            <a:pPr lvl="3"/>
            <a:r>
              <a:rPr lang="en-BE" dirty="0" err="1"/>
              <a:t>client_id</a:t>
            </a:r>
            <a:r>
              <a:rPr lang="en-BE" dirty="0"/>
              <a:t>: </a:t>
            </a:r>
            <a:r>
              <a:rPr lang="en-BE" dirty="0" err="1"/>
              <a:t>prometheus_remote_write@</a:t>
            </a:r>
            <a:r>
              <a:rPr lang="en-BE" i="1" dirty="0" err="1"/>
              <a:t>tenant</a:t>
            </a:r>
            <a:endParaRPr lang="en-BE" dirty="0"/>
          </a:p>
          <a:p>
            <a:pPr lvl="3"/>
            <a:r>
              <a:rPr lang="en-BE" dirty="0" err="1"/>
              <a:t>client_secret</a:t>
            </a:r>
            <a:r>
              <a:rPr lang="en-BE" dirty="0"/>
              <a:t> / </a:t>
            </a:r>
            <a:r>
              <a:rPr lang="en-BE" dirty="0" err="1"/>
              <a:t>client_secret_file</a:t>
            </a:r>
            <a:r>
              <a:rPr lang="en-BE" dirty="0"/>
              <a:t> : ...</a:t>
            </a:r>
          </a:p>
        </p:txBody>
      </p:sp>
    </p:spTree>
    <p:extLst>
      <p:ext uri="{BB962C8B-B14F-4D97-AF65-F5344CB8AC3E}">
        <p14:creationId xmlns:p14="http://schemas.microsoft.com/office/powerpoint/2010/main" val="11391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60BD-5B39-6B4E-E44C-C5BA9844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Prometheus demo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3BD14-78EB-A809-B24B-00308A87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Self-monitoring example data now needs to be set up per tenant</a:t>
            </a:r>
          </a:p>
          <a:p>
            <a:r>
              <a:rPr lang="en-BE" dirty="0"/>
              <a:t>Remote write setup must be adapted according the “internal” scenario</a:t>
            </a:r>
          </a:p>
          <a:p>
            <a:pPr lvl="1"/>
            <a:r>
              <a:rPr lang="en-BE" dirty="0"/>
              <a:t>Add multiple remote write instances to write to demo, abo-demo, mdp-demo</a:t>
            </a:r>
          </a:p>
        </p:txBody>
      </p:sp>
    </p:spTree>
    <p:extLst>
      <p:ext uri="{BB962C8B-B14F-4D97-AF65-F5344CB8AC3E}">
        <p14:creationId xmlns:p14="http://schemas.microsoft.com/office/powerpoint/2010/main" val="88897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FA8E-715A-597E-B74F-F05980AC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B96B-9BD5-6C58-C46F-BAAFF9310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Prometheus tenant is configured in two locations</a:t>
            </a:r>
          </a:p>
          <a:p>
            <a:pPr lvl="1"/>
            <a:r>
              <a:rPr lang="en-BE" dirty="0"/>
              <a:t>Alternative for header in tenant ingress and backend config would be to forward the header</a:t>
            </a:r>
          </a:p>
          <a:p>
            <a:pPr lvl="1"/>
            <a:r>
              <a:rPr lang="en-BE" dirty="0"/>
              <a:t>Alternative for </a:t>
            </a:r>
            <a:r>
              <a:rPr lang="nl-BE" dirty="0"/>
              <a:t>P</a:t>
            </a:r>
            <a:r>
              <a:rPr lang="en-BE" dirty="0" err="1"/>
              <a:t>rometheus</a:t>
            </a:r>
            <a:r>
              <a:rPr lang="en-BE" dirty="0"/>
              <a:t> remote write would be to expose it at a tenant-specific </a:t>
            </a:r>
            <a:r>
              <a:rPr lang="en-BE" dirty="0" err="1"/>
              <a:t>url</a:t>
            </a:r>
            <a:endParaRPr lang="en-BE" dirty="0"/>
          </a:p>
          <a:p>
            <a:r>
              <a:rPr lang="en-BE" dirty="0"/>
              <a:t>No generic way to map </a:t>
            </a:r>
            <a:r>
              <a:rPr lang="en-BE" dirty="0" err="1"/>
              <a:t>keycloak</a:t>
            </a:r>
            <a:r>
              <a:rPr lang="en-BE" dirty="0"/>
              <a:t> claim data to the required headers or other mechanisms used in backend applications</a:t>
            </a:r>
          </a:p>
          <a:p>
            <a:pPr lvl="1"/>
            <a:r>
              <a:rPr lang="en-BE" dirty="0"/>
              <a:t>Could this be solved by developing </a:t>
            </a:r>
            <a:r>
              <a:rPr lang="en-BE" dirty="0" err="1"/>
              <a:t>Traefik</a:t>
            </a:r>
            <a:r>
              <a:rPr lang="en-BE" dirty="0"/>
              <a:t> middleware plugin, replacing (or </a:t>
            </a:r>
            <a:r>
              <a:rPr lang="en-BE"/>
              <a:t>in addition to) the </a:t>
            </a:r>
            <a:r>
              <a:rPr lang="en-BE" dirty="0" err="1"/>
              <a:t>OIDCClient</a:t>
            </a:r>
            <a:r>
              <a:rPr lang="en-B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013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Cortex Authentication and Multi-Tenancy</vt:lpstr>
      <vt:lpstr>Changes to Cortex setup</vt:lpstr>
      <vt:lpstr>Changes in Keycloak config (for every tenant)</vt:lpstr>
      <vt:lpstr>Changes in OIDC client</vt:lpstr>
      <vt:lpstr>Changes in ingress config</vt:lpstr>
      <vt:lpstr>Changes in backend services</vt:lpstr>
      <vt:lpstr>Prometheus remote write setup</vt:lpstr>
      <vt:lpstr>Prometheus demo data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 Authentication and Multi-Tenanty</dc:title>
  <dc:creator>Maarten Deprez</dc:creator>
  <cp:lastModifiedBy>Maarten Deprez</cp:lastModifiedBy>
  <cp:revision>29</cp:revision>
  <dcterms:created xsi:type="dcterms:W3CDTF">2024-09-05T10:28:44Z</dcterms:created>
  <dcterms:modified xsi:type="dcterms:W3CDTF">2024-09-06T09:19:21Z</dcterms:modified>
</cp:coreProperties>
</file>