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7" r:id="rId9"/>
    <p:sldId id="268" r:id="rId10"/>
    <p:sldId id="266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FB9AE-2156-4659-A011-F561952CF17A}" v="40" dt="2024-09-30T14:28:53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D8850-0375-4022-9529-EE5E3AFE0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886096-0362-4AB0-A060-C596AE9E6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C87BE1-1D23-4716-808C-F7D4DF08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DCA-5542-4EF0-B506-4C6520BF3251}" type="datetimeFigureOut">
              <a:rPr lang="nl-BE" smtClean="0"/>
              <a:t>1/10/2024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28BD9E-2BA4-42F5-9394-F7941FDD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C803F1-91E6-48BB-8C6E-BAAE1CD6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CD-75CC-4A26-AA65-01A927405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05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7BE43-AC6D-4C98-B552-DE1259CA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37B1BB-CF59-4B06-8956-70F3CDE56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59A0CC-8253-41CD-ACE5-69FD1E12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DCA-5542-4EF0-B506-4C6520BF3251}" type="datetimeFigureOut">
              <a:rPr lang="nl-BE" smtClean="0"/>
              <a:t>1/10/2024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A64947-7E39-4476-A39B-7C6A3589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94991B-BCEB-42D6-AA5D-EF6FB31E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CD-75CC-4A26-AA65-01A927405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018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2C6901F-F3FC-4D97-9055-23437FB5F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57098B-56C8-4A8E-BFDE-6BD88A65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539847-00C5-4B2B-8105-5C81B914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DCA-5542-4EF0-B506-4C6520BF3251}" type="datetimeFigureOut">
              <a:rPr lang="nl-BE" smtClean="0"/>
              <a:t>1/10/2024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862B70-4995-448F-80E4-772798F8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9A02C0-FCBC-4682-A4C8-525D38A2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CD-75CC-4A26-AA65-01A927405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299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72B01-AEAC-4E9B-BA8E-B2436F80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BFEF90-D0FD-4E0C-847B-C8642CAD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79EAAF-95F3-489F-B148-7C273808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DCA-5542-4EF0-B506-4C6520BF3251}" type="datetimeFigureOut">
              <a:rPr lang="nl-BE" smtClean="0"/>
              <a:t>1/10/2024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B9784B-A1AC-4436-A432-3CCB4F96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18176A-7357-4625-8A09-43036C1C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CD-75CC-4A26-AA65-01A927405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8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2DD40-E553-47A9-8846-9C0297B3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992790-9232-47F7-B32B-4826E43D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22E15E-3342-4DF9-9D9D-230EFB3A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DCA-5542-4EF0-B506-4C6520BF3251}" type="datetimeFigureOut">
              <a:rPr lang="nl-BE" smtClean="0"/>
              <a:t>1/10/2024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2AE698-C7BF-4B2E-BCF7-B5C28253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56BC82-875C-40AF-B8C0-10C0C4AD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CD-75CC-4A26-AA65-01A927405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97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5545-0864-449E-BB70-9A8EC531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B0148-8B4C-4903-8FF7-9A361F5C6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5F9D5D9-F5F5-4757-BCC8-A4C15EAF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7367E2D-CC56-427F-B524-19CE9B98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DCA-5542-4EF0-B506-4C6520BF3251}" type="datetimeFigureOut">
              <a:rPr lang="nl-BE" smtClean="0"/>
              <a:t>1/10/2024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D260A9-5DE1-4054-8317-2B91EEAA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EB7FA6-8E35-4F22-A37A-0AB34430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CD-75CC-4A26-AA65-01A927405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788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2F322-3656-496F-BD89-2989BF7E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364846-E6C2-4E0C-8332-FD0EAB39B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8BEBA4-433B-423E-B93E-D7AAD26C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A58FABA-5571-401C-BB83-31341B4A8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5688A7E-2EA8-4A19-8391-4277EE3FD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853F3BE-97F9-467B-AF19-98F2A339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DCA-5542-4EF0-B506-4C6520BF3251}" type="datetimeFigureOut">
              <a:rPr lang="nl-BE" smtClean="0"/>
              <a:t>1/10/2024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9590343-B086-4B1A-8C90-372B6B8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DF4DF3F-2FC7-482B-A9D7-58574964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CD-75CC-4A26-AA65-01A927405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52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999D2-C704-4344-B252-362545B8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13F95F8-E004-4F93-A159-F05923AC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DCA-5542-4EF0-B506-4C6520BF3251}" type="datetimeFigureOut">
              <a:rPr lang="nl-BE" smtClean="0"/>
              <a:t>1/10/2024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A999F8A-6A5E-4ED9-A974-C1FB01D2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1F95C5-CC92-496C-ACCE-4E290577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CD-75CC-4A26-AA65-01A927405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41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74644D-81F7-4FA2-922A-78ECFE99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DCA-5542-4EF0-B506-4C6520BF3251}" type="datetimeFigureOut">
              <a:rPr lang="nl-BE" smtClean="0"/>
              <a:t>1/10/2024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369296-3ED2-472D-886D-7A974B20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6A4165-69DE-4CD3-BDB8-F4F21748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CD-75CC-4A26-AA65-01A927405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272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5B997-B948-43E2-B86A-6FA2AC3D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AD29D1-8425-4C86-AF9C-75C863C0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099DE6F-5A13-463F-BCB2-C4BB0344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97E47B-FA58-45C9-87E6-277E7382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DCA-5542-4EF0-B506-4C6520BF3251}" type="datetimeFigureOut">
              <a:rPr lang="nl-BE" smtClean="0"/>
              <a:t>1/10/2024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CF3FC45-5472-48AE-9005-C8600C9C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0BE6D8C-F91D-4E61-8DDE-E9D77163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CD-75CC-4A26-AA65-01A927405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27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39B10-8F7A-43FF-8032-BB46D56F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60A27A-3D4F-4AE4-AEF5-9448AEA66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31FCEB-142B-4F91-8555-2EC0DDE30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1F4916-47BA-4576-A9E0-1F7B62FD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DCA-5542-4EF0-B506-4C6520BF3251}" type="datetimeFigureOut">
              <a:rPr lang="nl-BE" smtClean="0"/>
              <a:t>1/10/2024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BCBB2C-1E1D-490A-A1C6-F19E264D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8AE27C-24E2-45D6-AE90-24EE5569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CD-75CC-4A26-AA65-01A927405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992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41F425E-AC8C-4BA7-980F-5873735C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1DCC42-929C-4945-9F8E-0AC87367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261767-7753-49B6-A8C8-94CE13747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DDCA-5542-4EF0-B506-4C6520BF3251}" type="datetimeFigureOut">
              <a:rPr lang="nl-BE" smtClean="0"/>
              <a:t>1/10/2024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662C1C-310F-4282-A1B6-41D07E08D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ECA4D2-035C-4388-932F-483D5C962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CD-75CC-4A26-AA65-01A927405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84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saurus.io/docs/api/plugins/@docusaurus/plugin-content-docs#markdown-front-matter" TargetMode="External"/><Relationship Id="rId2" Type="http://schemas.openxmlformats.org/officeDocument/2006/relationships/hyperlink" Target="https://docusaurus.io/docs/markdown-featu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tinuousc.contc/" TargetMode="External"/><Relationship Id="rId2" Type="http://schemas.openxmlformats.org/officeDocument/2006/relationships/hyperlink" Target="https://learn.microsoft.com/en-us/azure/storage/blobs/storage-blob-static-websi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robusta.dev/master/index.html" TargetMode="External"/><Relationship Id="rId3" Type="http://schemas.openxmlformats.org/officeDocument/2006/relationships/hyperlink" Target="https://docs.logz.io/" TargetMode="External"/><Relationship Id="rId7" Type="http://schemas.openxmlformats.org/officeDocument/2006/relationships/hyperlink" Target="https://docs.groundcover.com/" TargetMode="External"/><Relationship Id="rId2" Type="http://schemas.openxmlformats.org/officeDocument/2006/relationships/hyperlink" Target="https://diataxis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lumigo.io/" TargetMode="External"/><Relationship Id="rId5" Type="http://schemas.openxmlformats.org/officeDocument/2006/relationships/hyperlink" Target="https://www.dash0.com/documentation" TargetMode="External"/><Relationship Id="rId10" Type="http://schemas.openxmlformats.org/officeDocument/2006/relationships/hyperlink" Target="https://signoz.io/docs/introduction/" TargetMode="External"/><Relationship Id="rId4" Type="http://schemas.openxmlformats.org/officeDocument/2006/relationships/hyperlink" Target="https://docs.stackstate.com/" TargetMode="External"/><Relationship Id="rId9" Type="http://schemas.openxmlformats.org/officeDocument/2006/relationships/hyperlink" Target="https://docs.honeycom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CC278-797D-48BE-B041-C00D82814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User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11DA558-90FB-4336-8A57-36C1A4D8A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990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7CB58-5C9B-4857-95AB-5AD09AF7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Feature </a:t>
            </a:r>
            <a:r>
              <a:rPr lang="nl-BE" dirty="0" err="1"/>
              <a:t>comparison</a:t>
            </a:r>
            <a:endParaRPr lang="nl-BE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CDDF1E69-3A58-49DB-ABC9-A0894473E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90147"/>
              </p:ext>
            </p:extLst>
          </p:nvPr>
        </p:nvGraphicFramePr>
        <p:xfrm>
          <a:off x="838200" y="1714500"/>
          <a:ext cx="6172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Docusaurus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Starlight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nl-BE" dirty="0"/>
                        <a:t>Editing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React, Markdown, MDX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React</a:t>
                      </a:r>
                      <a:r>
                        <a:rPr dirty="0"/>
                        <a:t>, Markdown</a:t>
                      </a:r>
                      <a:r>
                        <a:rPr lang="nl-BE" dirty="0"/>
                        <a:t>, MDX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nl-NL" dirty="0"/>
                        <a:t>Library/Product </a:t>
                      </a:r>
                      <a:r>
                        <a:rPr dirty="0"/>
                        <a:t>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Supported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Supported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Supported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dirty="0"/>
                        <a:t>Internationalization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Supported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nl-BE" dirty="0"/>
                        <a:t>Hosting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Static</a:t>
                      </a:r>
                      <a:r>
                        <a:rPr lang="nl-BE" dirty="0"/>
                        <a:t> files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Static</a:t>
                      </a:r>
                      <a:r>
                        <a:rPr lang="nl-BE" dirty="0"/>
                        <a:t> files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9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92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612A3-7D20-4146-BA55-C01405C8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docusaurus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F69199-2B11-4642-8F95-19A8E722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with </a:t>
            </a:r>
            <a:r>
              <a:rPr lang="en-US" dirty="0" err="1"/>
              <a:t>Docusaurus</a:t>
            </a:r>
            <a:r>
              <a:rPr lang="en-US" dirty="0"/>
              <a:t> because it’s more popular (also used by logz.io and backstage). I initially thought that </a:t>
            </a:r>
            <a:r>
              <a:rPr lang="en-US" dirty="0" err="1"/>
              <a:t>Startlight</a:t>
            </a:r>
            <a:r>
              <a:rPr lang="en-US" dirty="0"/>
              <a:t> was tightly integrated with Astro, but this is not the case. The main reason to use </a:t>
            </a:r>
            <a:r>
              <a:rPr lang="en-US" dirty="0" err="1"/>
              <a:t>Docusaurus</a:t>
            </a:r>
            <a:r>
              <a:rPr lang="en-US" dirty="0"/>
              <a:t>. Why?</a:t>
            </a:r>
          </a:p>
          <a:p>
            <a:pPr lvl="1"/>
            <a:r>
              <a:rPr lang="en-US" dirty="0"/>
              <a:t>React based</a:t>
            </a:r>
          </a:p>
          <a:p>
            <a:pPr lvl="1"/>
            <a:r>
              <a:rPr lang="en-US" dirty="0"/>
              <a:t>Default styling is good</a:t>
            </a:r>
          </a:p>
          <a:p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CA3B558-18C4-4B22-A0AD-054789F9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85" y="4320230"/>
            <a:ext cx="6934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7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EEFA8-BD3A-440C-8A73-68C4AFEA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Creating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MD files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D7E981-9F1C-4DD1-A59B-BB3123A3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Markdown</a:t>
            </a:r>
            <a:r>
              <a:rPr lang="nl-BE" dirty="0"/>
              <a:t> files are </a:t>
            </a:r>
            <a:r>
              <a:rPr lang="nl-BE" dirty="0" err="1"/>
              <a:t>written</a:t>
            </a:r>
            <a:r>
              <a:rPr lang="nl-BE" dirty="0"/>
              <a:t> </a:t>
            </a:r>
            <a:r>
              <a:rPr lang="nl-BE" dirty="0" err="1"/>
              <a:t>under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Website/</a:t>
            </a:r>
            <a:r>
              <a:rPr lang="nl-BE" dirty="0" err="1"/>
              <a:t>src</a:t>
            </a:r>
            <a:r>
              <a:rPr lang="nl-BE" dirty="0"/>
              <a:t>/</a:t>
            </a:r>
            <a:r>
              <a:rPr lang="nl-BE" dirty="0" err="1"/>
              <a:t>docs</a:t>
            </a:r>
            <a:r>
              <a:rPr lang="nl-BE" dirty="0"/>
              <a:t> folder. </a:t>
            </a:r>
          </a:p>
          <a:p>
            <a:r>
              <a:rPr lang="nl-BE" dirty="0" err="1"/>
              <a:t>By</a:t>
            </a:r>
            <a:r>
              <a:rPr lang="nl-BE" dirty="0"/>
              <a:t> default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sidebar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auto </a:t>
            </a:r>
            <a:r>
              <a:rPr lang="nl-BE" dirty="0" err="1"/>
              <a:t>generated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folder </a:t>
            </a:r>
            <a:r>
              <a:rPr lang="nl-BE" dirty="0" err="1"/>
              <a:t>structure</a:t>
            </a:r>
            <a:endParaRPr lang="nl-BE" dirty="0"/>
          </a:p>
          <a:p>
            <a:pPr lvl="1"/>
            <a:r>
              <a:rPr lang="nl-BE" dirty="0" err="1"/>
              <a:t>If</a:t>
            </a:r>
            <a:r>
              <a:rPr lang="nl-BE" dirty="0"/>
              <a:t> we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customize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, we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configure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page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sidebar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config</a:t>
            </a:r>
            <a:r>
              <a:rPr lang="nl-BE" dirty="0"/>
              <a:t> file sidebar.js</a:t>
            </a:r>
          </a:p>
          <a:p>
            <a:r>
              <a:rPr lang="nl-BE" dirty="0"/>
              <a:t>For </a:t>
            </a:r>
            <a:r>
              <a:rPr lang="nl-BE" dirty="0" err="1"/>
              <a:t>howto</a:t>
            </a:r>
            <a:r>
              <a:rPr lang="nl-BE" dirty="0"/>
              <a:t> </a:t>
            </a:r>
            <a:r>
              <a:rPr lang="nl-BE" dirty="0" err="1"/>
              <a:t>write</a:t>
            </a:r>
            <a:r>
              <a:rPr lang="nl-BE" dirty="0"/>
              <a:t> </a:t>
            </a:r>
            <a:r>
              <a:rPr lang="nl-BE" dirty="0" err="1"/>
              <a:t>markdown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hlinkClick r:id="rId2"/>
              </a:rPr>
              <a:t>https://docusaurus.io/docs/markdown-features</a:t>
            </a:r>
            <a:endParaRPr lang="nl-BE" dirty="0"/>
          </a:p>
          <a:p>
            <a:pPr lvl="1"/>
            <a:r>
              <a:rPr lang="nl-BE" dirty="0">
                <a:hlinkClick r:id="rId3"/>
              </a:rPr>
              <a:t>https://docusaurus.io/docs/api/plugins/@docusaurus/plugin-content-docs#markdown-front-matter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810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0DC9-0D6B-49FD-A11B-2A0659C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Dev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9FDC14-95B3-454D-8110-79E2E9B03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test </a:t>
            </a:r>
            <a:r>
              <a:rPr lang="nl-BE" dirty="0" err="1"/>
              <a:t>docusaurus</a:t>
            </a:r>
            <a:r>
              <a:rPr lang="nl-BE" dirty="0"/>
              <a:t> </a:t>
            </a:r>
            <a:r>
              <a:rPr lang="nl-BE" dirty="0" err="1"/>
              <a:t>locally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hot </a:t>
            </a:r>
            <a:r>
              <a:rPr lang="nl-BE" dirty="0" err="1"/>
              <a:t>reloading</a:t>
            </a:r>
            <a:endParaRPr lang="nl-BE" dirty="0"/>
          </a:p>
          <a:p>
            <a:pPr lvl="1"/>
            <a:r>
              <a:rPr lang="nl-BE" dirty="0"/>
              <a:t>Go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folder Website</a:t>
            </a:r>
          </a:p>
          <a:p>
            <a:pPr lvl="1"/>
            <a:r>
              <a:rPr lang="nl-BE" dirty="0"/>
              <a:t>Run: “</a:t>
            </a:r>
            <a:r>
              <a:rPr lang="nl-BE" dirty="0" err="1"/>
              <a:t>npm</a:t>
            </a:r>
            <a:r>
              <a:rPr lang="nl-BE" dirty="0"/>
              <a:t> start”</a:t>
            </a:r>
          </a:p>
          <a:p>
            <a:pPr lvl="1"/>
            <a:r>
              <a:rPr lang="nl-BE" dirty="0"/>
              <a:t>Start editing</a:t>
            </a:r>
          </a:p>
          <a:p>
            <a:r>
              <a:rPr lang="nl-BE" dirty="0"/>
              <a:t>For </a:t>
            </a:r>
            <a:r>
              <a:rPr lang="nl-BE" dirty="0" err="1"/>
              <a:t>the</a:t>
            </a:r>
            <a:r>
              <a:rPr lang="nl-BE" dirty="0"/>
              <a:t> moment md files are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obtained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repos</a:t>
            </a:r>
            <a:r>
              <a:rPr lang="nl-BE" dirty="0"/>
              <a:t>. I </a:t>
            </a:r>
            <a:r>
              <a:rPr lang="nl-BE" dirty="0" err="1"/>
              <a:t>would</a:t>
            </a:r>
            <a:r>
              <a:rPr lang="nl-BE" dirty="0"/>
              <a:t> discourage </a:t>
            </a:r>
            <a:r>
              <a:rPr lang="nl-BE" dirty="0" err="1"/>
              <a:t>this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as </a:t>
            </a:r>
            <a:r>
              <a:rPr lang="nl-BE" dirty="0" err="1"/>
              <a:t>those</a:t>
            </a:r>
            <a:r>
              <a:rPr lang="nl-BE" dirty="0"/>
              <a:t> </a:t>
            </a:r>
            <a:r>
              <a:rPr lang="nl-BE" dirty="0" err="1"/>
              <a:t>repos</a:t>
            </a:r>
            <a:r>
              <a:rPr lang="nl-BE" dirty="0"/>
              <a:t> are more </a:t>
            </a:r>
            <a:r>
              <a:rPr lang="nl-BE" dirty="0" err="1"/>
              <a:t>focused</a:t>
            </a:r>
            <a:r>
              <a:rPr lang="nl-BE" dirty="0"/>
              <a:t> on </a:t>
            </a:r>
            <a:r>
              <a:rPr lang="nl-BE" dirty="0" err="1"/>
              <a:t>docs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development</a:t>
            </a:r>
          </a:p>
          <a:p>
            <a:pPr lvl="1"/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doc</a:t>
            </a:r>
            <a:r>
              <a:rPr lang="nl-BE" dirty="0"/>
              <a:t> page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contain</a:t>
            </a:r>
            <a:r>
              <a:rPr lang="nl-BE" dirty="0"/>
              <a:t> </a:t>
            </a:r>
            <a:r>
              <a:rPr lang="nl-BE" dirty="0" err="1"/>
              <a:t>docs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different </a:t>
            </a:r>
            <a:r>
              <a:rPr lang="nl-BE" dirty="0" err="1"/>
              <a:t>repo</a:t>
            </a:r>
            <a:r>
              <a:rPr lang="nl-BE" dirty="0"/>
              <a:t>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aggregate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494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7B3C7-F4B8-448E-BDBD-3216C56C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Production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1FCAA-E5EA-45B2-804E-3BEE59DB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Always ‘git pull –-tags’ as well</a:t>
            </a:r>
          </a:p>
          <a:p>
            <a:r>
              <a:rPr lang="nl-BE" dirty="0"/>
              <a:t>On git push tag “</a:t>
            </a:r>
            <a:r>
              <a:rPr lang="nl-BE" dirty="0" err="1"/>
              <a:t>continuousc-docs_v</a:t>
            </a:r>
            <a:r>
              <a:rPr lang="nl-BE" dirty="0"/>
              <a:t>${SEMANTIC_VERSION}” </a:t>
            </a:r>
            <a:r>
              <a:rPr lang="nl-BE" dirty="0" err="1"/>
              <a:t>static</a:t>
            </a:r>
            <a:r>
              <a:rPr lang="nl-BE" dirty="0"/>
              <a:t> files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pushed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object storage (git push tag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err="1"/>
              <a:t>version</a:t>
            </a:r>
            <a:r>
              <a:rPr lang="nl-BE"/>
              <a:t> manager)</a:t>
            </a:r>
            <a:endParaRPr lang="nl-BE" dirty="0"/>
          </a:p>
          <a:p>
            <a:pPr lvl="1"/>
            <a:r>
              <a:rPr lang="nl-BE" dirty="0"/>
              <a:t>For demo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minio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 (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traefik</a:t>
            </a:r>
            <a:r>
              <a:rPr lang="nl-BE" dirty="0"/>
              <a:t> </a:t>
            </a:r>
            <a:r>
              <a:rPr lang="nl-BE" dirty="0" err="1"/>
              <a:t>ingress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middleware </a:t>
            </a:r>
            <a:r>
              <a:rPr lang="nl-BE" dirty="0" err="1"/>
              <a:t>config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point </a:t>
            </a:r>
            <a:r>
              <a:rPr lang="nl-BE" dirty="0" err="1"/>
              <a:t>to</a:t>
            </a:r>
            <a:r>
              <a:rPr lang="nl-BE" dirty="0"/>
              <a:t> bucket)</a:t>
            </a:r>
          </a:p>
          <a:p>
            <a:pPr lvl="2"/>
            <a:r>
              <a:rPr lang="nl-BE" dirty="0" err="1"/>
              <a:t>Create</a:t>
            </a:r>
            <a:r>
              <a:rPr lang="nl-BE" dirty="0"/>
              <a:t> a bucket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docs</a:t>
            </a:r>
            <a:endParaRPr lang="nl-BE" dirty="0"/>
          </a:p>
          <a:p>
            <a:pPr lvl="2"/>
            <a:r>
              <a:rPr lang="nl-BE" dirty="0"/>
              <a:t>Drone CD pushes </a:t>
            </a:r>
            <a:r>
              <a:rPr lang="nl-BE" dirty="0" err="1"/>
              <a:t>to</a:t>
            </a:r>
            <a:r>
              <a:rPr lang="nl-BE" dirty="0"/>
              <a:t> bucket</a:t>
            </a:r>
          </a:p>
          <a:p>
            <a:pPr lvl="1"/>
            <a:r>
              <a:rPr lang="nl-BE" dirty="0"/>
              <a:t>For </a:t>
            </a:r>
            <a:r>
              <a:rPr lang="nl-BE" dirty="0" err="1"/>
              <a:t>cloud</a:t>
            </a:r>
            <a:r>
              <a:rPr lang="nl-BE" dirty="0"/>
              <a:t> in </a:t>
            </a:r>
            <a:r>
              <a:rPr lang="nl-BE" dirty="0" err="1"/>
              <a:t>Azure</a:t>
            </a:r>
            <a:r>
              <a:rPr lang="nl-BE" dirty="0"/>
              <a:t> (TODO):</a:t>
            </a:r>
          </a:p>
          <a:p>
            <a:pPr lvl="2"/>
            <a:r>
              <a:rPr lang="nl-BE" dirty="0" err="1"/>
              <a:t>Crossplane</a:t>
            </a:r>
            <a:r>
              <a:rPr lang="nl-BE" dirty="0"/>
              <a:t> have access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autorization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blob</a:t>
            </a:r>
            <a:r>
              <a:rPr lang="nl-BE" dirty="0"/>
              <a:t> storage </a:t>
            </a:r>
            <a:r>
              <a:rPr lang="nl-BE" dirty="0" err="1"/>
              <a:t>and</a:t>
            </a:r>
            <a:r>
              <a:rPr lang="nl-BE" dirty="0"/>
              <a:t> dns entry </a:t>
            </a:r>
            <a:r>
              <a:rPr lang="nl-BE" dirty="0" err="1"/>
              <a:t>for</a:t>
            </a:r>
            <a:r>
              <a:rPr lang="nl-BE" dirty="0"/>
              <a:t> docs.continuousc.com</a:t>
            </a:r>
          </a:p>
          <a:p>
            <a:pPr lvl="2"/>
            <a:r>
              <a:rPr lang="nl-BE" dirty="0"/>
              <a:t>Drone CD pushes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Blob</a:t>
            </a:r>
            <a:r>
              <a:rPr lang="nl-BE" dirty="0"/>
              <a:t> Storage </a:t>
            </a:r>
            <a:r>
              <a:rPr lang="nl-BE" dirty="0">
                <a:hlinkClick r:id="rId2"/>
              </a:rPr>
              <a:t>https://learn.microsoft.com/en-us/azure/storage/blobs/storage-blob-static-website</a:t>
            </a:r>
            <a:endParaRPr lang="nl-BE" dirty="0"/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app </a:t>
            </a:r>
            <a:r>
              <a:rPr lang="nl-BE" dirty="0" err="1"/>
              <a:t>instances</a:t>
            </a:r>
            <a:r>
              <a:rPr lang="nl-BE" dirty="0"/>
              <a:t> (demo, </a:t>
            </a:r>
            <a:r>
              <a:rPr lang="nl-BE" dirty="0" err="1"/>
              <a:t>mdp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abo) points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docs</a:t>
            </a:r>
            <a:r>
              <a:rPr lang="nl-BE" dirty="0"/>
              <a:t> (</a:t>
            </a:r>
            <a:r>
              <a:rPr lang="nl-BE" dirty="0">
                <a:hlinkClick r:id="rId3"/>
              </a:rPr>
              <a:t>https://docs.continuousc.contc/</a:t>
            </a:r>
            <a:r>
              <a:rPr lang="nl-BE" dirty="0"/>
              <a:t> )</a:t>
            </a:r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521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B6B0-55B9-4E9F-BC3D-8A8237C6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References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D84E2-3611-4657-8147-246E31DE6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Framework on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write</a:t>
            </a:r>
            <a:r>
              <a:rPr lang="nl-BE" dirty="0"/>
              <a:t> </a:t>
            </a:r>
            <a:r>
              <a:rPr lang="nl-BE" dirty="0" err="1"/>
              <a:t>docs</a:t>
            </a:r>
            <a:r>
              <a:rPr lang="nl-BE" dirty="0"/>
              <a:t>: </a:t>
            </a:r>
            <a:r>
              <a:rPr lang="nl-BE" dirty="0">
                <a:hlinkClick r:id="rId2"/>
              </a:rPr>
              <a:t>https://diataxis.fr/</a:t>
            </a:r>
            <a:endParaRPr lang="nl-BE" dirty="0"/>
          </a:p>
          <a:p>
            <a:r>
              <a:rPr lang="nl-BE" dirty="0" err="1"/>
              <a:t>Examples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commercial monitoring </a:t>
            </a:r>
            <a:r>
              <a:rPr lang="nl-BE" dirty="0" err="1"/>
              <a:t>products</a:t>
            </a:r>
            <a:r>
              <a:rPr lang="nl-BE" dirty="0"/>
              <a:t>:</a:t>
            </a:r>
          </a:p>
          <a:p>
            <a:pPr lvl="1"/>
            <a:r>
              <a:rPr lang="nl-BE" dirty="0" err="1">
                <a:hlinkClick r:id="rId3"/>
              </a:rPr>
              <a:t>Hello</a:t>
            </a:r>
            <a:r>
              <a:rPr lang="nl-BE" dirty="0">
                <a:hlinkClick r:id="rId3"/>
              </a:rPr>
              <a:t> </a:t>
            </a:r>
            <a:r>
              <a:rPr lang="nl-BE" dirty="0" err="1">
                <a:hlinkClick r:id="rId3"/>
              </a:rPr>
              <a:t>from</a:t>
            </a:r>
            <a:r>
              <a:rPr lang="nl-BE" dirty="0">
                <a:hlinkClick r:id="rId3"/>
              </a:rPr>
              <a:t> Logz.io </a:t>
            </a:r>
            <a:r>
              <a:rPr lang="nl-BE" dirty="0" err="1">
                <a:hlinkClick r:id="rId3"/>
              </a:rPr>
              <a:t>Docs</a:t>
            </a:r>
            <a:r>
              <a:rPr lang="nl-BE" dirty="0">
                <a:hlinkClick r:id="rId3"/>
              </a:rPr>
              <a:t> | Logz.io </a:t>
            </a:r>
            <a:r>
              <a:rPr lang="nl-BE" dirty="0" err="1">
                <a:hlinkClick r:id="rId3"/>
              </a:rPr>
              <a:t>Docs</a:t>
            </a:r>
            <a:endParaRPr lang="nl-BE" dirty="0"/>
          </a:p>
          <a:p>
            <a:pPr lvl="1"/>
            <a:r>
              <a:rPr lang="en-US" dirty="0">
                <a:hlinkClick r:id="rId4"/>
              </a:rPr>
              <a:t>SUSE Observability docs! | SUSE Observability (stackstate.com)</a:t>
            </a:r>
            <a:endParaRPr lang="en-US" dirty="0"/>
          </a:p>
          <a:p>
            <a:pPr lvl="1"/>
            <a:r>
              <a:rPr lang="nl-BE" dirty="0" err="1">
                <a:hlinkClick r:id="rId5"/>
              </a:rPr>
              <a:t>Documentation</a:t>
            </a:r>
            <a:r>
              <a:rPr lang="nl-BE" dirty="0">
                <a:hlinkClick r:id="rId5"/>
              </a:rPr>
              <a:t> · Dash0</a:t>
            </a:r>
            <a:endParaRPr lang="nl-BE" dirty="0"/>
          </a:p>
          <a:p>
            <a:pPr lvl="1"/>
            <a:r>
              <a:rPr lang="nl-BE" dirty="0" err="1">
                <a:hlinkClick r:id="rId6"/>
              </a:rPr>
              <a:t>Lumigo</a:t>
            </a:r>
            <a:r>
              <a:rPr lang="nl-BE" dirty="0">
                <a:hlinkClick r:id="rId6"/>
              </a:rPr>
              <a:t> </a:t>
            </a:r>
            <a:r>
              <a:rPr lang="nl-BE" dirty="0" err="1">
                <a:hlinkClick r:id="rId6"/>
              </a:rPr>
              <a:t>Docs</a:t>
            </a:r>
            <a:endParaRPr lang="nl-BE" dirty="0"/>
          </a:p>
          <a:p>
            <a:pPr lvl="1"/>
            <a:r>
              <a:rPr lang="nl-BE" dirty="0" err="1">
                <a:hlinkClick r:id="rId7"/>
              </a:rPr>
              <a:t>Introduction</a:t>
            </a:r>
            <a:r>
              <a:rPr lang="nl-BE" dirty="0">
                <a:hlinkClick r:id="rId7"/>
              </a:rPr>
              <a:t> | </a:t>
            </a:r>
            <a:r>
              <a:rPr lang="nl-BE" dirty="0" err="1">
                <a:hlinkClick r:id="rId7"/>
              </a:rPr>
              <a:t>groundcover</a:t>
            </a:r>
            <a:r>
              <a:rPr lang="nl-BE" dirty="0">
                <a:hlinkClick r:id="rId7"/>
              </a:rPr>
              <a:t> </a:t>
            </a:r>
            <a:r>
              <a:rPr lang="nl-BE" dirty="0" err="1">
                <a:hlinkClick r:id="rId7"/>
              </a:rPr>
              <a:t>docs</a:t>
            </a:r>
            <a:endParaRPr lang="nl-BE" dirty="0"/>
          </a:p>
          <a:p>
            <a:pPr lvl="1"/>
            <a:r>
              <a:rPr lang="nl-BE" dirty="0" err="1">
                <a:hlinkClick r:id="rId8"/>
              </a:rPr>
              <a:t>Robusta</a:t>
            </a:r>
            <a:r>
              <a:rPr lang="nl-BE" dirty="0">
                <a:hlinkClick r:id="rId8"/>
              </a:rPr>
              <a:t> </a:t>
            </a:r>
            <a:r>
              <a:rPr lang="nl-BE" dirty="0" err="1">
                <a:hlinkClick r:id="rId8"/>
              </a:rPr>
              <a:t>documentation</a:t>
            </a:r>
            <a:endParaRPr lang="nl-BE" dirty="0"/>
          </a:p>
          <a:p>
            <a:pPr lvl="1"/>
            <a:r>
              <a:rPr lang="nl-BE" dirty="0">
                <a:hlinkClick r:id="rId9"/>
              </a:rPr>
              <a:t>Honeycomb.io </a:t>
            </a:r>
            <a:r>
              <a:rPr lang="nl-BE" dirty="0" err="1">
                <a:hlinkClick r:id="rId9"/>
              </a:rPr>
              <a:t>Documentation</a:t>
            </a:r>
            <a:r>
              <a:rPr lang="nl-BE" dirty="0">
                <a:hlinkClick r:id="rId9"/>
              </a:rPr>
              <a:t> | </a:t>
            </a:r>
            <a:r>
              <a:rPr lang="nl-BE" dirty="0" err="1">
                <a:hlinkClick r:id="rId9"/>
              </a:rPr>
              <a:t>Honeycomb</a:t>
            </a:r>
            <a:endParaRPr lang="nl-BE" dirty="0"/>
          </a:p>
          <a:p>
            <a:pPr lvl="1"/>
            <a:r>
              <a:rPr lang="nl-BE" dirty="0" err="1">
                <a:hlinkClick r:id="rId10"/>
              </a:rPr>
              <a:t>Introduction</a:t>
            </a:r>
            <a:r>
              <a:rPr lang="nl-BE" dirty="0">
                <a:hlinkClick r:id="rId10"/>
              </a:rPr>
              <a:t> | </a:t>
            </a:r>
            <a:r>
              <a:rPr lang="nl-BE" dirty="0" err="1">
                <a:hlinkClick r:id="rId10"/>
              </a:rPr>
              <a:t>SigNoz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87552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8D2F8C697E344F9C964044F86BA903" ma:contentTypeVersion="8" ma:contentTypeDescription="Create a new document." ma:contentTypeScope="" ma:versionID="a753a73116adccaa303b4ceefdf5b870">
  <xsd:schema xmlns:xsd="http://www.w3.org/2001/XMLSchema" xmlns:xs="http://www.w3.org/2001/XMLSchema" xmlns:p="http://schemas.microsoft.com/office/2006/metadata/properties" xmlns:ns3="6c9b911b-ba6c-42d1-8504-6eb471e0b4e3" xmlns:ns4="1e78ffa0-2ee2-496c-8448-54bf6d274c60" targetNamespace="http://schemas.microsoft.com/office/2006/metadata/properties" ma:root="true" ma:fieldsID="549a870dcd825a3ddf40300cf9ae8128" ns3:_="" ns4:_="">
    <xsd:import namespace="6c9b911b-ba6c-42d1-8504-6eb471e0b4e3"/>
    <xsd:import namespace="1e78ffa0-2ee2-496c-8448-54bf6d274c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b911b-ba6c-42d1-8504-6eb471e0b4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8ffa0-2ee2-496c-8448-54bf6d274c6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9b911b-ba6c-42d1-8504-6eb471e0b4e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1B27A-DC9D-40AE-908A-06330A786C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9b911b-ba6c-42d1-8504-6eb471e0b4e3"/>
    <ds:schemaRef ds:uri="1e78ffa0-2ee2-496c-8448-54bf6d274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E00C9D-A25E-42DB-B263-8DB1F0135853}">
  <ds:schemaRefs>
    <ds:schemaRef ds:uri="6c9b911b-ba6c-42d1-8504-6eb471e0b4e3"/>
    <ds:schemaRef ds:uri="http://purl.org/dc/elements/1.1/"/>
    <ds:schemaRef ds:uri="http://purl.org/dc/terms/"/>
    <ds:schemaRef ds:uri="http://schemas.openxmlformats.org/package/2006/metadata/core-properties"/>
    <ds:schemaRef ds:uri="1e78ffa0-2ee2-496c-8448-54bf6d274c60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1FAED3-F133-4308-9866-218DB76E3D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Breedbeeld</PresentationFormat>
  <Paragraphs>60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User documentation</vt:lpstr>
      <vt:lpstr>Feature comparison</vt:lpstr>
      <vt:lpstr>Opted for docusaurus</vt:lpstr>
      <vt:lpstr>Creating documentation with MD files</vt:lpstr>
      <vt:lpstr>Dev</vt:lpstr>
      <vt:lpstr>Production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documentation</dc:title>
  <dc:creator>André Bongima</dc:creator>
  <cp:lastModifiedBy>André Bongima</cp:lastModifiedBy>
  <cp:revision>20</cp:revision>
  <dcterms:created xsi:type="dcterms:W3CDTF">2024-09-30T10:50:51Z</dcterms:created>
  <dcterms:modified xsi:type="dcterms:W3CDTF">2024-10-01T12:59:40Z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0x010100EE8D2F8C697E344F9C964044F86BA903</vt:lpwstr>
  </property>
</Properties>
</file>