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49D397-CF56-4C48-93B2-9DD40CA49C69}">
          <p14:sldIdLst>
            <p14:sldId id="256"/>
          </p14:sldIdLst>
        </p14:section>
        <p14:section name="Overview" id="{F8734C1A-F542-4C36-A88D-EE4BC9B7D29A}">
          <p14:sldIdLst>
            <p14:sldId id="266"/>
            <p14:sldId id="257"/>
            <p14:sldId id="259"/>
          </p14:sldIdLst>
        </p14:section>
        <p14:section name="Definitions" id="{A5DFDFBE-ACDD-4346-84F9-884CC08C371A}">
          <p14:sldIdLst>
            <p14:sldId id="258"/>
            <p14:sldId id="260"/>
            <p14:sldId id="261"/>
            <p14:sldId id="262"/>
          </p14:sldIdLst>
        </p14:section>
        <p14:section name="Example" id="{65CC62E0-68FD-4F57-BC26-BA3418415B92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1A9D9-CE18-4ED6-A26F-048F05669A18}" v="5" dt="2024-03-29T10:38:3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Deprez" userId="cda5f32c-a0b2-4553-ac16-10e402e7e0ea" providerId="ADAL" clId="{09E1A9D9-CE18-4ED6-A26F-048F05669A18}"/>
    <pc:docChg chg="undo custSel addSld delSld modSld addSection modSection">
      <pc:chgData name="Maarten Deprez" userId="cda5f32c-a0b2-4553-ac16-10e402e7e0ea" providerId="ADAL" clId="{09E1A9D9-CE18-4ED6-A26F-048F05669A18}" dt="2024-03-29T11:04:38.894" v="3065" actId="20577"/>
      <pc:docMkLst>
        <pc:docMk/>
      </pc:docMkLst>
      <pc:sldChg chg="modSp mod">
        <pc:chgData name="Maarten Deprez" userId="cda5f32c-a0b2-4553-ac16-10e402e7e0ea" providerId="ADAL" clId="{09E1A9D9-CE18-4ED6-A26F-048F05669A18}" dt="2024-03-29T10:48:22.492" v="1934" actId="20577"/>
        <pc:sldMkLst>
          <pc:docMk/>
          <pc:sldMk cId="996704388" sldId="257"/>
        </pc:sldMkLst>
        <pc:spChg chg="mod">
          <ac:chgData name="Maarten Deprez" userId="cda5f32c-a0b2-4553-ac16-10e402e7e0ea" providerId="ADAL" clId="{09E1A9D9-CE18-4ED6-A26F-048F05669A18}" dt="2024-03-29T10:48:22.492" v="1934" actId="20577"/>
          <ac:spMkLst>
            <pc:docMk/>
            <pc:sldMk cId="996704388" sldId="257"/>
            <ac:spMk id="3" creationId="{B4830123-A004-9597-CBC5-19D1DE8F740F}"/>
          </ac:spMkLst>
        </pc:spChg>
      </pc:sldChg>
      <pc:sldChg chg="modSp mod">
        <pc:chgData name="Maarten Deprez" userId="cda5f32c-a0b2-4553-ac16-10e402e7e0ea" providerId="ADAL" clId="{09E1A9D9-CE18-4ED6-A26F-048F05669A18}" dt="2024-03-29T10:53:05.441" v="2360" actId="20577"/>
        <pc:sldMkLst>
          <pc:docMk/>
          <pc:sldMk cId="3391546859" sldId="258"/>
        </pc:sldMkLst>
        <pc:spChg chg="mod">
          <ac:chgData name="Maarten Deprez" userId="cda5f32c-a0b2-4553-ac16-10e402e7e0ea" providerId="ADAL" clId="{09E1A9D9-CE18-4ED6-A26F-048F05669A18}" dt="2024-03-29T10:53:05.441" v="2360" actId="20577"/>
          <ac:spMkLst>
            <pc:docMk/>
            <pc:sldMk cId="3391546859" sldId="258"/>
            <ac:spMk id="3" creationId="{11C9F978-E041-58B2-5282-8480A0F220CB}"/>
          </ac:spMkLst>
        </pc:spChg>
      </pc:sldChg>
      <pc:sldChg chg="addSp modSp mod">
        <pc:chgData name="Maarten Deprez" userId="cda5f32c-a0b2-4553-ac16-10e402e7e0ea" providerId="ADAL" clId="{09E1A9D9-CE18-4ED6-A26F-048F05669A18}" dt="2024-03-29T10:21:26.326" v="487" actId="20577"/>
        <pc:sldMkLst>
          <pc:docMk/>
          <pc:sldMk cId="1841567336" sldId="259"/>
        </pc:sldMkLst>
        <pc:spChg chg="mod">
          <ac:chgData name="Maarten Deprez" userId="cda5f32c-a0b2-4553-ac16-10e402e7e0ea" providerId="ADAL" clId="{09E1A9D9-CE18-4ED6-A26F-048F05669A18}" dt="2024-03-29T10:15:44.755" v="22" actId="20577"/>
          <ac:spMkLst>
            <pc:docMk/>
            <pc:sldMk cId="1841567336" sldId="259"/>
            <ac:spMk id="2" creationId="{3A52A13F-7F53-4EBA-EE50-F6D762EFEB07}"/>
          </ac:spMkLst>
        </pc:spChg>
        <pc:spChg chg="mod">
          <ac:chgData name="Maarten Deprez" userId="cda5f32c-a0b2-4553-ac16-10e402e7e0ea" providerId="ADAL" clId="{09E1A9D9-CE18-4ED6-A26F-048F05669A18}" dt="2024-03-29T10:21:26.326" v="487" actId="20577"/>
          <ac:spMkLst>
            <pc:docMk/>
            <pc:sldMk cId="1841567336" sldId="259"/>
            <ac:spMk id="3" creationId="{CA55DC4B-1035-54D9-D930-12B684249963}"/>
          </ac:spMkLst>
        </pc:spChg>
        <pc:spChg chg="add">
          <ac:chgData name="Maarten Deprez" userId="cda5f32c-a0b2-4553-ac16-10e402e7e0ea" providerId="ADAL" clId="{09E1A9D9-CE18-4ED6-A26F-048F05669A18}" dt="2024-03-29T10:18:01.897" v="272"/>
          <ac:spMkLst>
            <pc:docMk/>
            <pc:sldMk cId="1841567336" sldId="259"/>
            <ac:spMk id="4" creationId="{7BF24327-76DD-6AE4-0ED9-B963CF656533}"/>
          </ac:spMkLst>
        </pc:spChg>
        <pc:spChg chg="add mod">
          <ac:chgData name="Maarten Deprez" userId="cda5f32c-a0b2-4553-ac16-10e402e7e0ea" providerId="ADAL" clId="{09E1A9D9-CE18-4ED6-A26F-048F05669A18}" dt="2024-03-29T10:18:06.555" v="274"/>
          <ac:spMkLst>
            <pc:docMk/>
            <pc:sldMk cId="1841567336" sldId="259"/>
            <ac:spMk id="5" creationId="{41F1560D-BED2-B932-2FF4-8535CA708D2B}"/>
          </ac:spMkLst>
        </pc:spChg>
      </pc:sldChg>
      <pc:sldChg chg="addSp delSp modSp new mod">
        <pc:chgData name="Maarten Deprez" userId="cda5f32c-a0b2-4553-ac16-10e402e7e0ea" providerId="ADAL" clId="{09E1A9D9-CE18-4ED6-A26F-048F05669A18}" dt="2024-03-29T10:39:49.799" v="1370" actId="20577"/>
        <pc:sldMkLst>
          <pc:docMk/>
          <pc:sldMk cId="2588282441" sldId="260"/>
        </pc:sldMkLst>
        <pc:spChg chg="mod">
          <ac:chgData name="Maarten Deprez" userId="cda5f32c-a0b2-4553-ac16-10e402e7e0ea" providerId="ADAL" clId="{09E1A9D9-CE18-4ED6-A26F-048F05669A18}" dt="2024-03-29T10:39:49.799" v="1370" actId="20577"/>
          <ac:spMkLst>
            <pc:docMk/>
            <pc:sldMk cId="2588282441" sldId="260"/>
            <ac:spMk id="2" creationId="{41F08B96-2C16-6E6D-817F-6C7220767D89}"/>
          </ac:spMkLst>
        </pc:spChg>
        <pc:spChg chg="del mod">
          <ac:chgData name="Maarten Deprez" userId="cda5f32c-a0b2-4553-ac16-10e402e7e0ea" providerId="ADAL" clId="{09E1A9D9-CE18-4ED6-A26F-048F05669A18}" dt="2024-03-29T10:35:41.216" v="1208" actId="22"/>
          <ac:spMkLst>
            <pc:docMk/>
            <pc:sldMk cId="2588282441" sldId="260"/>
            <ac:spMk id="3" creationId="{B7465EED-CB1E-2347-E140-DBEA2F6BFEBA}"/>
          </ac:spMkLst>
        </pc:spChg>
        <pc:spChg chg="add mod">
          <ac:chgData name="Maarten Deprez" userId="cda5f32c-a0b2-4553-ac16-10e402e7e0ea" providerId="ADAL" clId="{09E1A9D9-CE18-4ED6-A26F-048F05669A18}" dt="2024-03-29T10:39:09.557" v="1329" actId="6549"/>
          <ac:spMkLst>
            <pc:docMk/>
            <pc:sldMk cId="2588282441" sldId="260"/>
            <ac:spMk id="12" creationId="{8B0331BA-9927-C49A-C1A0-58A7EE52E548}"/>
          </ac:spMkLst>
        </pc:spChg>
        <pc:picChg chg="add mod">
          <ac:chgData name="Maarten Deprez" userId="cda5f32c-a0b2-4553-ac16-10e402e7e0ea" providerId="ADAL" clId="{09E1A9D9-CE18-4ED6-A26F-048F05669A18}" dt="2024-03-29T10:38:10.309" v="1218" actId="1076"/>
          <ac:picMkLst>
            <pc:docMk/>
            <pc:sldMk cId="2588282441" sldId="260"/>
            <ac:picMk id="5" creationId="{F089E656-E9E3-4E80-D57A-CED147DFFA09}"/>
          </ac:picMkLst>
        </pc:picChg>
        <pc:picChg chg="add mod ord">
          <ac:chgData name="Maarten Deprez" userId="cda5f32c-a0b2-4553-ac16-10e402e7e0ea" providerId="ADAL" clId="{09E1A9D9-CE18-4ED6-A26F-048F05669A18}" dt="2024-03-29T10:38:08.448" v="1217" actId="1076"/>
          <ac:picMkLst>
            <pc:docMk/>
            <pc:sldMk cId="2588282441" sldId="260"/>
            <ac:picMk id="7" creationId="{17061A5C-DDD3-7B64-927D-82615B6746C7}"/>
          </ac:picMkLst>
        </pc:picChg>
        <pc:picChg chg="add mod">
          <ac:chgData name="Maarten Deprez" userId="cda5f32c-a0b2-4553-ac16-10e402e7e0ea" providerId="ADAL" clId="{09E1A9D9-CE18-4ED6-A26F-048F05669A18}" dt="2024-03-29T10:38:12.694" v="1219" actId="1076"/>
          <ac:picMkLst>
            <pc:docMk/>
            <pc:sldMk cId="2588282441" sldId="260"/>
            <ac:picMk id="9" creationId="{9A2312C3-AAA4-1B42-A793-69BDB68141FA}"/>
          </ac:picMkLst>
        </pc:picChg>
        <pc:picChg chg="add del">
          <ac:chgData name="Maarten Deprez" userId="cda5f32c-a0b2-4553-ac16-10e402e7e0ea" providerId="ADAL" clId="{09E1A9D9-CE18-4ED6-A26F-048F05669A18}" dt="2024-03-29T10:38:25.199" v="1221" actId="22"/>
          <ac:picMkLst>
            <pc:docMk/>
            <pc:sldMk cId="2588282441" sldId="260"/>
            <ac:picMk id="11" creationId="{FAA59B37-38A4-1ECD-3A23-9180870800F9}"/>
          </ac:picMkLst>
        </pc:picChg>
      </pc:sldChg>
      <pc:sldChg chg="modSp new mod">
        <pc:chgData name="Maarten Deprez" userId="cda5f32c-a0b2-4553-ac16-10e402e7e0ea" providerId="ADAL" clId="{09E1A9D9-CE18-4ED6-A26F-048F05669A18}" dt="2024-03-29T10:43:50.639" v="1493" actId="20577"/>
        <pc:sldMkLst>
          <pc:docMk/>
          <pc:sldMk cId="1144379797" sldId="261"/>
        </pc:sldMkLst>
        <pc:spChg chg="mod">
          <ac:chgData name="Maarten Deprez" userId="cda5f32c-a0b2-4553-ac16-10e402e7e0ea" providerId="ADAL" clId="{09E1A9D9-CE18-4ED6-A26F-048F05669A18}" dt="2024-03-29T10:39:58.119" v="1388" actId="20577"/>
          <ac:spMkLst>
            <pc:docMk/>
            <pc:sldMk cId="1144379797" sldId="261"/>
            <ac:spMk id="2" creationId="{817C2CC0-F41F-5872-F41C-040F849D6535}"/>
          </ac:spMkLst>
        </pc:spChg>
        <pc:spChg chg="mod">
          <ac:chgData name="Maarten Deprez" userId="cda5f32c-a0b2-4553-ac16-10e402e7e0ea" providerId="ADAL" clId="{09E1A9D9-CE18-4ED6-A26F-048F05669A18}" dt="2024-03-29T10:43:50.639" v="1493" actId="20577"/>
          <ac:spMkLst>
            <pc:docMk/>
            <pc:sldMk cId="1144379797" sldId="261"/>
            <ac:spMk id="3" creationId="{4B7B94FB-46BC-1D87-0F81-98BDF99E0595}"/>
          </ac:spMkLst>
        </pc:spChg>
      </pc:sldChg>
      <pc:sldChg chg="modSp new mod">
        <pc:chgData name="Maarten Deprez" userId="cda5f32c-a0b2-4553-ac16-10e402e7e0ea" providerId="ADAL" clId="{09E1A9D9-CE18-4ED6-A26F-048F05669A18}" dt="2024-03-29T10:45:43.460" v="1721" actId="6549"/>
        <pc:sldMkLst>
          <pc:docMk/>
          <pc:sldMk cId="1985464912" sldId="262"/>
        </pc:sldMkLst>
        <pc:spChg chg="mod">
          <ac:chgData name="Maarten Deprez" userId="cda5f32c-a0b2-4553-ac16-10e402e7e0ea" providerId="ADAL" clId="{09E1A9D9-CE18-4ED6-A26F-048F05669A18}" dt="2024-03-29T10:45:02.391" v="1611" actId="20577"/>
          <ac:spMkLst>
            <pc:docMk/>
            <pc:sldMk cId="1985464912" sldId="262"/>
            <ac:spMk id="2" creationId="{A3D703BB-5F37-F4B2-E5FC-7D70792765B7}"/>
          </ac:spMkLst>
        </pc:spChg>
        <pc:spChg chg="mod">
          <ac:chgData name="Maarten Deprez" userId="cda5f32c-a0b2-4553-ac16-10e402e7e0ea" providerId="ADAL" clId="{09E1A9D9-CE18-4ED6-A26F-048F05669A18}" dt="2024-03-29T10:45:43.460" v="1721" actId="6549"/>
          <ac:spMkLst>
            <pc:docMk/>
            <pc:sldMk cId="1985464912" sldId="262"/>
            <ac:spMk id="3" creationId="{DC100A51-3A0C-B726-4359-6A2546454A4A}"/>
          </ac:spMkLst>
        </pc:spChg>
      </pc:sldChg>
      <pc:sldChg chg="new del">
        <pc:chgData name="Maarten Deprez" userId="cda5f32c-a0b2-4553-ac16-10e402e7e0ea" providerId="ADAL" clId="{09E1A9D9-CE18-4ED6-A26F-048F05669A18}" dt="2024-03-29T10:46:13.999" v="1723" actId="680"/>
        <pc:sldMkLst>
          <pc:docMk/>
          <pc:sldMk cId="662385707" sldId="263"/>
        </pc:sldMkLst>
      </pc:sldChg>
      <pc:sldChg chg="modSp new mod">
        <pc:chgData name="Maarten Deprez" userId="cda5f32c-a0b2-4553-ac16-10e402e7e0ea" providerId="ADAL" clId="{09E1A9D9-CE18-4ED6-A26F-048F05669A18}" dt="2024-03-29T11:04:38.894" v="3065" actId="20577"/>
        <pc:sldMkLst>
          <pc:docMk/>
          <pc:sldMk cId="1207987165" sldId="263"/>
        </pc:sldMkLst>
        <pc:spChg chg="mod">
          <ac:chgData name="Maarten Deprez" userId="cda5f32c-a0b2-4553-ac16-10e402e7e0ea" providerId="ADAL" clId="{09E1A9D9-CE18-4ED6-A26F-048F05669A18}" dt="2024-03-29T10:49:06.742" v="1987" actId="20577"/>
          <ac:spMkLst>
            <pc:docMk/>
            <pc:sldMk cId="1207987165" sldId="263"/>
            <ac:spMk id="2" creationId="{2346C8B1-5BE5-1561-5F80-F5BA5CB952D4}"/>
          </ac:spMkLst>
        </pc:spChg>
        <pc:spChg chg="mod">
          <ac:chgData name="Maarten Deprez" userId="cda5f32c-a0b2-4553-ac16-10e402e7e0ea" providerId="ADAL" clId="{09E1A9D9-CE18-4ED6-A26F-048F05669A18}" dt="2024-03-29T11:04:38.894" v="3065" actId="20577"/>
          <ac:spMkLst>
            <pc:docMk/>
            <pc:sldMk cId="1207987165" sldId="263"/>
            <ac:spMk id="3" creationId="{636B6A16-569F-401B-5B97-11BAE774B94E}"/>
          </ac:spMkLst>
        </pc:spChg>
      </pc:sldChg>
      <pc:sldChg chg="modSp new mod">
        <pc:chgData name="Maarten Deprez" userId="cda5f32c-a0b2-4553-ac16-10e402e7e0ea" providerId="ADAL" clId="{09E1A9D9-CE18-4ED6-A26F-048F05669A18}" dt="2024-03-29T11:03:41.335" v="3034" actId="6549"/>
        <pc:sldMkLst>
          <pc:docMk/>
          <pc:sldMk cId="362575538" sldId="264"/>
        </pc:sldMkLst>
        <pc:spChg chg="mod">
          <ac:chgData name="Maarten Deprez" userId="cda5f32c-a0b2-4553-ac16-10e402e7e0ea" providerId="ADAL" clId="{09E1A9D9-CE18-4ED6-A26F-048F05669A18}" dt="2024-03-29T10:51:19.193" v="2193" actId="20577"/>
          <ac:spMkLst>
            <pc:docMk/>
            <pc:sldMk cId="362575538" sldId="264"/>
            <ac:spMk id="2" creationId="{603F044A-3340-FA82-8CA9-F2A1DFDFEAAC}"/>
          </ac:spMkLst>
        </pc:spChg>
        <pc:spChg chg="mod">
          <ac:chgData name="Maarten Deprez" userId="cda5f32c-a0b2-4553-ac16-10e402e7e0ea" providerId="ADAL" clId="{09E1A9D9-CE18-4ED6-A26F-048F05669A18}" dt="2024-03-29T11:03:41.335" v="3034" actId="6549"/>
          <ac:spMkLst>
            <pc:docMk/>
            <pc:sldMk cId="362575538" sldId="264"/>
            <ac:spMk id="3" creationId="{5F7345B0-37C2-FC68-69D8-B4E6ABC94711}"/>
          </ac:spMkLst>
        </pc:spChg>
      </pc:sldChg>
      <pc:sldChg chg="modSp new mod">
        <pc:chgData name="Maarten Deprez" userId="cda5f32c-a0b2-4553-ac16-10e402e7e0ea" providerId="ADAL" clId="{09E1A9D9-CE18-4ED6-A26F-048F05669A18}" dt="2024-03-29T11:02:48.828" v="3003" actId="20577"/>
        <pc:sldMkLst>
          <pc:docMk/>
          <pc:sldMk cId="2837557265" sldId="265"/>
        </pc:sldMkLst>
        <pc:spChg chg="mod">
          <ac:chgData name="Maarten Deprez" userId="cda5f32c-a0b2-4553-ac16-10e402e7e0ea" providerId="ADAL" clId="{09E1A9D9-CE18-4ED6-A26F-048F05669A18}" dt="2024-03-29T10:56:53.591" v="2585" actId="20577"/>
          <ac:spMkLst>
            <pc:docMk/>
            <pc:sldMk cId="2837557265" sldId="265"/>
            <ac:spMk id="2" creationId="{3EEC98EA-EE3F-5AEB-7561-C8AE27240823}"/>
          </ac:spMkLst>
        </pc:spChg>
        <pc:spChg chg="mod">
          <ac:chgData name="Maarten Deprez" userId="cda5f32c-a0b2-4553-ac16-10e402e7e0ea" providerId="ADAL" clId="{09E1A9D9-CE18-4ED6-A26F-048F05669A18}" dt="2024-03-29T11:02:48.828" v="3003" actId="20577"/>
          <ac:spMkLst>
            <pc:docMk/>
            <pc:sldMk cId="2837557265" sldId="265"/>
            <ac:spMk id="3" creationId="{8ECA048F-8E2A-AA35-BC2B-35C57AEDB4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D5A1-F167-74B8-1E40-A30AF1DA3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AC789-D168-4BAF-6EA3-CC47D9D1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2997-25C9-11CE-6867-03AB4F0C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AF90-B03E-9A00-5D13-828FB90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9EA6-29CF-CCD5-251A-3AD7684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15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9C90-00DC-26BF-1D33-ED675E6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E6A67-0C11-A925-A047-20ECBDA0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4505-0CCC-C1CE-C736-BAD0D46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58F7-6651-12E1-951E-CAE7676E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71C8-B3DA-67BC-9076-E97FAAC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83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A43F9-372E-1AB1-49EA-67B56B413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98C27-4E88-D318-7C55-C09F54AC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601-2973-B4BB-58E5-4355EF68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5ED3-03BB-E141-9CC4-D416220D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C2F8-4F81-55A3-0121-BDCFA05A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902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0E3D-D656-DAB1-C61C-500E84F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EC77-312B-CCE6-AA38-DB4D5CE3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453B-1543-CF7B-E723-6094E068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2EB7-7F36-EF5B-CA90-84231D52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4161-0081-C585-2348-2F18A05F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13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8A7-B1EF-C409-C5A3-2826D98C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9325-F644-CFC8-0601-B90A2165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F73E-39F8-2E59-72DA-4A8C3F27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2947-831F-ECB7-AD3B-B9A6D0C0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D033-3D34-D551-1806-3F06AB40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2B95-781E-9721-6C1F-80D5959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8BB9-F710-3C38-4D84-7F19ED06B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E06FA-E8DE-4513-05EE-7B761754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52AC5-DB38-BB2D-0ED2-818B4D60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A22AA-16E7-8302-99C2-63DA4E0C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840F6-1E25-5A87-FE98-C8473E79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586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2595-7B03-B3E0-BF4E-09631098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9E36-639A-0D56-423F-2EDB56CB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6B653-7D76-A4B2-2A04-A108FBBB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3AF04-4809-4A28-C28C-00E8D3BF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DC39-6F3A-74DA-27CD-1683F1DF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C1AB8-854F-9A1A-A323-5470D02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241F6-5AD9-6922-55BC-B59002C7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66C4E-4E43-71F9-CC13-82E15F34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59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C13-9660-5F88-54B2-C03929D8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62BA-E1C7-FE64-6848-7C5103D1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436E8-6A8A-A352-BAE8-6E9AA712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7DF0A-DEA6-3FCA-3691-6DD7356E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770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05CB7-5D14-7A86-62F8-189AF9CF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CE446-28D5-5C96-7474-04E7DAEC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8DE7-202F-2195-3D63-4D24569E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8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221-0174-1373-B2FD-89E114F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7937-5F71-633B-46D8-2FED808D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7CED2-AACD-6B64-B0F9-02F8F346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D2321-C718-35A8-DE07-A147A15A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51A8-49E2-1CE8-7EE9-E27774F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187B-95E1-5604-6B55-BC2FCC44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0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1736-20A7-DD13-B873-EF781D6B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EF8B8-6288-1651-C566-B4C3C79C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DA48A-860F-18B5-126E-0051BF91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1FE0-7C82-43E5-C529-A339530B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67898-08CB-07FB-87B7-C669D08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4488-E679-0DEB-5A7B-0512F7C5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93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71EC-C9A9-378C-36BA-74C03BED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1816-7690-1B0E-2532-CE5EA7EF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3C04-7BED-0B72-C08C-B1F59706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0AC1D-0F7B-4282-94A3-3EA0A95C666F}" type="datetimeFigureOut">
              <a:rPr lang="en-BE" smtClean="0"/>
              <a:t>09/04/2024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9686-DB80-B364-615B-4DE00ED76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E6DE-A9CC-6A34-FAC3-121F0A66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B87C8-4C4D-4181-ADB2-86BE653C7E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0F1-D147-23BE-37F5-66330EFD1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Declarative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30D4E-A84F-85BF-D12C-5FB8BD2BF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56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044A-3340-FA82-8CA9-F2A1DFDF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Source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45B0-37C2-FC68-69D8-B4E6ABC9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{ “match”: {</a:t>
            </a:r>
            <a:br>
              <a:rPr lang="en-BE" dirty="0"/>
            </a:br>
            <a:r>
              <a:rPr lang="en-BE" dirty="0"/>
              <a:t>	“</a:t>
            </a:r>
            <a:r>
              <a:rPr lang="en-BE" dirty="0" err="1"/>
              <a:t>item_type</a:t>
            </a:r>
            <a:r>
              <a:rPr lang="en-BE" dirty="0"/>
              <a:t>”: “jaeger/service”,</a:t>
            </a:r>
            <a:br>
              <a:rPr lang="en-BE" dirty="0"/>
            </a:br>
            <a:r>
              <a:rPr lang="en-BE" dirty="0"/>
              <a:t>	“properties”: { “match”: {</a:t>
            </a:r>
            <a:br>
              <a:rPr lang="en-BE" dirty="0"/>
            </a:br>
            <a:r>
              <a:rPr lang="en-BE" dirty="0"/>
              <a:t>		“jaeger/k8s_pod_uid”: {</a:t>
            </a:r>
            <a:br>
              <a:rPr lang="en-BE" dirty="0"/>
            </a:br>
            <a:r>
              <a:rPr lang="en-BE" dirty="0"/>
              <a:t>			“template”: “</a:t>
            </a:r>
            <a:r>
              <a:rPr lang="en-BE" dirty="0" err="1"/>
              <a:t>pod_uid</a:t>
            </a:r>
            <a:r>
              <a:rPr lang="en-BE" dirty="0"/>
              <a:t>”</a:t>
            </a:r>
            <a:br>
              <a:rPr lang="en-BE" dirty="0"/>
            </a:br>
            <a:r>
              <a:rPr lang="en-BE" dirty="0"/>
              <a:t>		},</a:t>
            </a:r>
            <a:br>
              <a:rPr lang="en-BE" dirty="0"/>
            </a:br>
            <a:r>
              <a:rPr lang="en-BE" dirty="0"/>
              <a:t>		“jaeger/k8s_container_name”: {</a:t>
            </a:r>
            <a:br>
              <a:rPr lang="en-BE" dirty="0"/>
            </a:br>
            <a:r>
              <a:rPr lang="en-BE" dirty="0"/>
              <a:t>			“template”: “</a:t>
            </a:r>
            <a:r>
              <a:rPr lang="en-BE" dirty="0" err="1"/>
              <a:t>container_name</a:t>
            </a:r>
            <a:r>
              <a:rPr lang="en-BE" dirty="0"/>
              <a:t>”</a:t>
            </a:r>
            <a:br>
              <a:rPr lang="en-BE" dirty="0"/>
            </a:br>
            <a:r>
              <a:rPr lang="en-BE" dirty="0"/>
              <a:t>		}</a:t>
            </a:r>
            <a:br>
              <a:rPr lang="en-BE" dirty="0"/>
            </a:br>
            <a:r>
              <a:rPr lang="en-BE" dirty="0"/>
              <a:t>	}}</a:t>
            </a:r>
            <a:br>
              <a:rPr lang="en-BE" dirty="0"/>
            </a:br>
            <a:r>
              <a:rPr lang="en-BE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25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98EA-EE3F-5AEB-7561-C8AE272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Target selector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048F-8E2A-AA35-BC2B-35C57AED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BE" dirty="0"/>
              <a:t>{ “match”: {</a:t>
            </a:r>
            <a:br>
              <a:rPr lang="en-BE" dirty="0"/>
            </a:br>
            <a:r>
              <a:rPr lang="en-BE" dirty="0"/>
              <a:t>	“</a:t>
            </a:r>
            <a:r>
              <a:rPr lang="en-BE" dirty="0" err="1"/>
              <a:t>item_type</a:t>
            </a:r>
            <a:r>
              <a:rPr lang="en-BE" dirty="0"/>
              <a:t>”: { “equals”: “</a:t>
            </a:r>
            <a:r>
              <a:rPr lang="en-BE" dirty="0" err="1"/>
              <a:t>kubernetes</a:t>
            </a:r>
            <a:r>
              <a:rPr lang="en-BE" dirty="0"/>
              <a:t>/container” },</a:t>
            </a:r>
            <a:br>
              <a:rPr lang="en-BE" dirty="0"/>
            </a:br>
            <a:r>
              <a:rPr lang="en-BE" dirty="0"/>
              <a:t>	“parent”: { “match”: {</a:t>
            </a:r>
            <a:br>
              <a:rPr lang="en-BE" dirty="0"/>
            </a:br>
            <a:r>
              <a:rPr lang="en-BE" dirty="0"/>
              <a:t>		“</a:t>
            </a:r>
            <a:r>
              <a:rPr lang="en-BE" dirty="0" err="1"/>
              <a:t>item_type</a:t>
            </a:r>
            <a:r>
              <a:rPr lang="en-BE" dirty="0"/>
              <a:t>”: { “equals”: “</a:t>
            </a:r>
            <a:r>
              <a:rPr lang="en-BE" dirty="0" err="1"/>
              <a:t>kubernetes</a:t>
            </a:r>
            <a:r>
              <a:rPr lang="en-BE" dirty="0"/>
              <a:t>/pod” },</a:t>
            </a:r>
            <a:br>
              <a:rPr lang="en-BE" dirty="0"/>
            </a:br>
            <a:r>
              <a:rPr lang="en-BE" dirty="0"/>
              <a:t>		“properties”: { “match”: {</a:t>
            </a:r>
            <a:br>
              <a:rPr lang="en-BE" dirty="0"/>
            </a:br>
            <a:r>
              <a:rPr lang="en-BE" dirty="0"/>
              <a:t>			“</a:t>
            </a:r>
            <a:r>
              <a:rPr lang="en-BE" dirty="0" err="1"/>
              <a:t>kubernetes</a:t>
            </a:r>
            <a:r>
              <a:rPr lang="en-BE" dirty="0"/>
              <a:t>/</a:t>
            </a:r>
            <a:r>
              <a:rPr lang="en-BE" dirty="0" err="1"/>
              <a:t>uid</a:t>
            </a:r>
            <a:r>
              <a:rPr lang="en-BE" dirty="0"/>
              <a:t>”: { “equals”: “{</a:t>
            </a:r>
            <a:r>
              <a:rPr lang="en-BE" dirty="0" err="1"/>
              <a:t>pod_uid</a:t>
            </a:r>
            <a:r>
              <a:rPr lang="en-BE" dirty="0"/>
              <a:t>}” }</a:t>
            </a:r>
            <a:br>
              <a:rPr lang="en-BE" dirty="0"/>
            </a:br>
            <a:r>
              <a:rPr lang="en-BE" dirty="0"/>
              <a:t>		}}</a:t>
            </a:r>
          </a:p>
          <a:p>
            <a:pPr marL="0" indent="0">
              <a:buNone/>
            </a:pPr>
            <a:r>
              <a:rPr lang="en-BE" dirty="0"/>
              <a:t>	}},</a:t>
            </a:r>
            <a:br>
              <a:rPr lang="en-BE" dirty="0"/>
            </a:br>
            <a:r>
              <a:rPr lang="en-BE" dirty="0"/>
              <a:t>	“properties”: { “match”: {</a:t>
            </a:r>
            <a:br>
              <a:rPr lang="en-BE" dirty="0"/>
            </a:br>
            <a:r>
              <a:rPr lang="en-BE" dirty="0"/>
              <a:t>		“</a:t>
            </a:r>
            <a:r>
              <a:rPr lang="en-BE" dirty="0" err="1"/>
              <a:t>kubernetes</a:t>
            </a:r>
            <a:r>
              <a:rPr lang="en-BE" dirty="0"/>
              <a:t>/name”: { “equals”: “{</a:t>
            </a:r>
            <a:r>
              <a:rPr lang="en-BE" dirty="0" err="1"/>
              <a:t>container_name</a:t>
            </a:r>
            <a:r>
              <a:rPr lang="en-BE" dirty="0"/>
              <a:t>}” }</a:t>
            </a:r>
            <a:br>
              <a:rPr lang="en-BE" dirty="0"/>
            </a:br>
            <a:r>
              <a:rPr lang="en-BE" dirty="0"/>
              <a:t>	}}</a:t>
            </a:r>
            <a:br>
              <a:rPr lang="en-BE" dirty="0"/>
            </a:br>
            <a:r>
              <a:rPr lang="en-BE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375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F3AE-F8CC-8AF2-585F-B1DE3ACA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E4AA-2BCA-FF95-D87F-79BE7C5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Relations are calculated in code (discovery plugins)</a:t>
            </a:r>
          </a:p>
          <a:p>
            <a:r>
              <a:rPr lang="en-BE" dirty="0"/>
              <a:t>Advantages:</a:t>
            </a:r>
          </a:p>
          <a:p>
            <a:pPr lvl="1"/>
            <a:r>
              <a:rPr lang="en-BE" dirty="0"/>
              <a:t>Flexibility: ability to express arbitrarily complex rules</a:t>
            </a:r>
          </a:p>
          <a:p>
            <a:pPr lvl="1"/>
            <a:r>
              <a:rPr lang="en-BE" dirty="0"/>
              <a:t>Efficiency: ability to use the most efficient algorithm for specific tasks</a:t>
            </a:r>
          </a:p>
          <a:p>
            <a:r>
              <a:rPr lang="en-BE" dirty="0"/>
              <a:t>Disadvantages:</a:t>
            </a:r>
          </a:p>
          <a:p>
            <a:pPr lvl="1"/>
            <a:r>
              <a:rPr lang="en-BE" dirty="0"/>
              <a:t>Introspection: not self-describing (discovery is a black box)</a:t>
            </a:r>
          </a:p>
          <a:p>
            <a:pPr lvl="1"/>
            <a:r>
              <a:rPr lang="en-BE" dirty="0"/>
              <a:t>Adaptability: not (easily) configurable</a:t>
            </a:r>
          </a:p>
          <a:p>
            <a:endParaRPr lang="en-BE" dirty="0"/>
          </a:p>
          <a:p>
            <a:r>
              <a:rPr lang="en-BE" dirty="0"/>
              <a:t>Solution: add a second, declarative mechanism</a:t>
            </a:r>
          </a:p>
        </p:txBody>
      </p:sp>
    </p:spTree>
    <p:extLst>
      <p:ext uri="{BB962C8B-B14F-4D97-AF65-F5344CB8AC3E}">
        <p14:creationId xmlns:p14="http://schemas.microsoft.com/office/powerpoint/2010/main" val="35924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4353-A80E-19BC-22C3-18E942B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0123-A004-9597-CBC5-19D1DE8F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Allow codifying customer-specific conventions in relation rules</a:t>
            </a:r>
          </a:p>
          <a:p>
            <a:pPr lvl="1"/>
            <a:r>
              <a:rPr lang="en-BE" dirty="0"/>
              <a:t>E.g. </a:t>
            </a:r>
            <a:r>
              <a:rPr lang="nl-BE" dirty="0"/>
              <a:t>R</a:t>
            </a:r>
            <a:r>
              <a:rPr lang="en-BE" dirty="0"/>
              <a:t>elation between traced services and containers</a:t>
            </a:r>
          </a:p>
          <a:p>
            <a:r>
              <a:rPr lang="en-BE" dirty="0"/>
              <a:t>Update these relations at a certain interval</a:t>
            </a:r>
          </a:p>
          <a:p>
            <a:pPr lvl="1"/>
            <a:r>
              <a:rPr lang="en-BE" dirty="0"/>
              <a:t>From within relation-graph (with exclusive lock)</a:t>
            </a:r>
          </a:p>
          <a:p>
            <a:pPr lvl="2"/>
            <a:r>
              <a:rPr lang="en-BE" dirty="0"/>
              <a:t>Simplest implementation</a:t>
            </a:r>
          </a:p>
          <a:p>
            <a:pPr lvl="2"/>
            <a:r>
              <a:rPr lang="en-BE" dirty="0"/>
              <a:t>Okay if rules can run fast enough (i.e. not too many rules)</a:t>
            </a:r>
          </a:p>
          <a:p>
            <a:pPr lvl="1"/>
            <a:r>
              <a:rPr lang="en-BE" dirty="0"/>
              <a:t>From an external process (using transaction support)</a:t>
            </a:r>
          </a:p>
          <a:p>
            <a:pPr lvl="2"/>
            <a:r>
              <a:rPr lang="en-BE" dirty="0"/>
              <a:t>Would require running query in transaction</a:t>
            </a:r>
          </a:p>
        </p:txBody>
      </p:sp>
    </p:spTree>
    <p:extLst>
      <p:ext uri="{BB962C8B-B14F-4D97-AF65-F5344CB8AC3E}">
        <p14:creationId xmlns:p14="http://schemas.microsoft.com/office/powerpoint/2010/main" val="9967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A13F-7F53-4EBA-EE50-F6D762E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Example: service -&gt;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DC4B-1035-54D9-D930-12B68424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Depending on current practice and available info:</a:t>
            </a:r>
          </a:p>
          <a:p>
            <a:pPr lvl="1"/>
            <a:r>
              <a:rPr lang="en-BE" dirty="0"/>
              <a:t>Augment traces with fields from </a:t>
            </a:r>
            <a:r>
              <a:rPr lang="en-BE" dirty="0" err="1"/>
              <a:t>opentelemetry</a:t>
            </a:r>
            <a:r>
              <a:rPr lang="en-BE" dirty="0"/>
              <a:t> semantic conventions:</a:t>
            </a:r>
          </a:p>
          <a:p>
            <a:pPr lvl="2"/>
            <a:r>
              <a:rPr lang="nl-BE" dirty="0"/>
              <a:t>K</a:t>
            </a:r>
            <a:r>
              <a:rPr lang="en-BE" dirty="0"/>
              <a:t>8s.pod.uid (using </a:t>
            </a:r>
            <a:r>
              <a:rPr lang="en-BE" dirty="0" err="1"/>
              <a:t>env.valueFrom.fieldRef.fieldPath</a:t>
            </a:r>
            <a:r>
              <a:rPr lang="en-BE" dirty="0"/>
              <a:t>: </a:t>
            </a:r>
            <a:r>
              <a:rPr lang="en-BE" dirty="0" err="1"/>
              <a:t>metadata.uid</a:t>
            </a:r>
            <a:r>
              <a:rPr lang="en-BE" dirty="0"/>
              <a:t>)</a:t>
            </a:r>
          </a:p>
          <a:p>
            <a:pPr lvl="2"/>
            <a:r>
              <a:rPr lang="nl-BE" dirty="0"/>
              <a:t>K</a:t>
            </a:r>
            <a:r>
              <a:rPr lang="en-BE" dirty="0"/>
              <a:t>8s.container.name (fixed value)</a:t>
            </a:r>
          </a:p>
          <a:p>
            <a:pPr lvl="1"/>
            <a:r>
              <a:rPr lang="en-BE" dirty="0"/>
              <a:t>Match image name with service name, service instance id with namespace</a:t>
            </a:r>
          </a:p>
          <a:p>
            <a:pPr lvl="1"/>
            <a:r>
              <a:rPr lang="en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156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6B1-4B86-7A22-C7D1-6DADBA77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Rule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F978-E041-58B2-5282-8480A0F2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Definition: {</a:t>
            </a:r>
            <a:br>
              <a:rPr lang="en-BE" dirty="0"/>
            </a:br>
            <a:r>
              <a:rPr lang="en-BE" dirty="0"/>
              <a:t>	</a:t>
            </a:r>
            <a:r>
              <a:rPr lang="nl-BE" dirty="0"/>
              <a:t>R</a:t>
            </a:r>
            <a:r>
              <a:rPr lang="en-BE" dirty="0" err="1"/>
              <a:t>elation_type</a:t>
            </a:r>
            <a:r>
              <a:rPr lang="en-BE" dirty="0"/>
              <a:t>: “...”,</a:t>
            </a:r>
            <a:br>
              <a:rPr lang="en-BE" dirty="0"/>
            </a:br>
            <a:r>
              <a:rPr lang="en-BE" dirty="0"/>
              <a:t>	Rules: {</a:t>
            </a:r>
            <a:br>
              <a:rPr lang="en-BE" dirty="0"/>
            </a:br>
            <a:r>
              <a:rPr lang="en-BE" dirty="0"/>
              <a:t>		name: [{</a:t>
            </a:r>
            <a:br>
              <a:rPr lang="en-BE" dirty="0"/>
            </a:br>
            <a:r>
              <a:rPr lang="en-BE" dirty="0"/>
              <a:t>			Source: (pattern),</a:t>
            </a:r>
            <a:br>
              <a:rPr lang="en-BE" dirty="0"/>
            </a:br>
            <a:r>
              <a:rPr lang="en-BE" dirty="0"/>
              <a:t>			Target: (pattern template)</a:t>
            </a:r>
            <a:br>
              <a:rPr lang="en-BE" dirty="0"/>
            </a:br>
            <a:r>
              <a:rPr lang="en-BE" dirty="0"/>
              <a:t>			Properties: {</a:t>
            </a:r>
            <a:br>
              <a:rPr lang="en-BE" dirty="0"/>
            </a:br>
            <a:r>
              <a:rPr lang="en-BE" dirty="0"/>
              <a:t>				Property: (property template)</a:t>
            </a:r>
            <a:br>
              <a:rPr lang="en-BE" dirty="0"/>
            </a:br>
            <a:r>
              <a:rPr lang="en-BE" dirty="0"/>
              <a:t>			}</a:t>
            </a:r>
            <a:br>
              <a:rPr lang="en-BE" dirty="0"/>
            </a:br>
            <a:r>
              <a:rPr lang="en-BE" dirty="0"/>
              <a:t>		}]</a:t>
            </a:r>
            <a:br>
              <a:rPr lang="en-BE" dirty="0"/>
            </a:br>
            <a:r>
              <a:rPr lang="en-BE" dirty="0"/>
              <a:t>	}</a:t>
            </a:r>
            <a:br>
              <a:rPr lang="en-BE" dirty="0"/>
            </a:br>
            <a:r>
              <a:rPr lang="en-BE" dirty="0"/>
              <a:t>}</a:t>
            </a:r>
          </a:p>
          <a:p>
            <a:r>
              <a:rPr lang="en-BE" dirty="0"/>
              <a:t>All relations of this type are defined (owned) by these rule</a:t>
            </a:r>
            <a:br>
              <a:rPr lang="en-BE" dirty="0"/>
            </a:br>
            <a:r>
              <a:rPr lang="en-BE" dirty="0"/>
              <a:t>(or add separate field to track ownership of relations)</a:t>
            </a:r>
          </a:p>
          <a:p>
            <a:r>
              <a:rPr lang="en-BE" dirty="0"/>
              <a:t>Withing each rule group, the first matching rule counts</a:t>
            </a:r>
          </a:p>
        </p:txBody>
      </p:sp>
    </p:spTree>
    <p:extLst>
      <p:ext uri="{BB962C8B-B14F-4D97-AF65-F5344CB8AC3E}">
        <p14:creationId xmlns:p14="http://schemas.microsoft.com/office/powerpoint/2010/main" val="33915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8B96-2C16-6E6D-817F-6C722076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Source (pattern : </a:t>
            </a:r>
            <a:r>
              <a:rPr lang="en-BE" dirty="0" err="1"/>
              <a:t>ItemSelector</a:t>
            </a:r>
            <a:r>
              <a:rPr lang="en-BE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061A5C-DDD3-7B64-927D-82615B674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09" y="5151567"/>
            <a:ext cx="5249008" cy="13908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9E656-E9E3-4E80-D57A-CED147DF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9" y="2889072"/>
            <a:ext cx="5296639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312C3-AAA4-1B42-A793-69BDB681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03" y="3846468"/>
            <a:ext cx="6677957" cy="23720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0331BA-9927-C49A-C1A0-58A7EE52E5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Use existing </a:t>
            </a:r>
            <a:r>
              <a:rPr lang="en-BE" dirty="0" err="1"/>
              <a:t>ItemSelector</a:t>
            </a:r>
            <a:r>
              <a:rPr lang="en-BE" dirty="0"/>
              <a:t> from Query</a:t>
            </a:r>
          </a:p>
          <a:p>
            <a:r>
              <a:rPr lang="en-BE" dirty="0"/>
              <a:t>Extend </a:t>
            </a:r>
            <a:r>
              <a:rPr lang="en-BE" dirty="0" err="1"/>
              <a:t>StringSelector</a:t>
            </a:r>
            <a:r>
              <a:rPr lang="en-BE" dirty="0"/>
              <a:t> with substring templates</a:t>
            </a:r>
          </a:p>
        </p:txBody>
      </p:sp>
    </p:spTree>
    <p:extLst>
      <p:ext uri="{BB962C8B-B14F-4D97-AF65-F5344CB8AC3E}">
        <p14:creationId xmlns:p14="http://schemas.microsoft.com/office/powerpoint/2010/main" val="258828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2CC0-F41F-5872-F41C-040F849D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Target (pattern 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94FB-46BC-1D87-0F81-98BDF99E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Template for an item selector</a:t>
            </a:r>
          </a:p>
          <a:p>
            <a:r>
              <a:rPr lang="en-BE" dirty="0"/>
              <a:t>Allows using matched template variables in source item to match target item</a:t>
            </a:r>
          </a:p>
        </p:txBody>
      </p:sp>
    </p:spTree>
    <p:extLst>
      <p:ext uri="{BB962C8B-B14F-4D97-AF65-F5344CB8AC3E}">
        <p14:creationId xmlns:p14="http://schemas.microsoft.com/office/powerpoint/2010/main" val="114437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03BB-5F37-F4B2-E5FC-7D707927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Property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0A51-3A0C-B726-4359-6A254645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Allows defining properties using matched template variables in source and target items</a:t>
            </a:r>
          </a:p>
        </p:txBody>
      </p:sp>
    </p:spTree>
    <p:extLst>
      <p:ext uri="{BB962C8B-B14F-4D97-AF65-F5344CB8AC3E}">
        <p14:creationId xmlns:p14="http://schemas.microsoft.com/office/powerpoint/2010/main" val="19854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8B1-5BE5-1561-5F80-F5BA5CB9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Trace service -&gt; pod</a:t>
            </a:r>
            <a:br>
              <a:rPr lang="en-BE" dirty="0"/>
            </a:br>
            <a:r>
              <a:rPr lang="en-BE" dirty="0"/>
              <a:t>using semantic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A16-569F-401B-5B97-11BAE774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{</a:t>
            </a:r>
            <a:br>
              <a:rPr lang="en-BE" dirty="0"/>
            </a:br>
            <a:r>
              <a:rPr lang="en-BE" dirty="0"/>
              <a:t>	“</a:t>
            </a:r>
            <a:r>
              <a:rPr lang="en-BE" dirty="0" err="1"/>
              <a:t>relation_type</a:t>
            </a:r>
            <a:r>
              <a:rPr lang="en-BE" dirty="0"/>
              <a:t>”: “jaeger_k8s/</a:t>
            </a:r>
            <a:r>
              <a:rPr lang="en-BE" dirty="0" err="1"/>
              <a:t>runs_on</a:t>
            </a:r>
            <a:r>
              <a:rPr lang="en-BE" dirty="0"/>
              <a:t>”,</a:t>
            </a:r>
            <a:br>
              <a:rPr lang="en-BE" dirty="0"/>
            </a:br>
            <a:r>
              <a:rPr lang="en-BE" dirty="0"/>
              <a:t>	“rules”: {</a:t>
            </a:r>
            <a:br>
              <a:rPr lang="en-BE" dirty="0"/>
            </a:br>
            <a:r>
              <a:rPr lang="en-BE" dirty="0"/>
              <a:t>		“k8s”: [{</a:t>
            </a:r>
            <a:br>
              <a:rPr lang="en-BE" dirty="0"/>
            </a:br>
            <a:r>
              <a:rPr lang="en-BE" dirty="0"/>
              <a:t>			“source”: ...,</a:t>
            </a:r>
            <a:br>
              <a:rPr lang="en-BE" dirty="0"/>
            </a:br>
            <a:r>
              <a:rPr lang="en-BE" dirty="0"/>
              <a:t>			“target”: ...,</a:t>
            </a:r>
            <a:br>
              <a:rPr lang="en-BE" dirty="0"/>
            </a:br>
            <a:r>
              <a:rPr lang="en-BE" dirty="0"/>
              <a:t>			</a:t>
            </a:r>
            <a:r>
              <a:rPr lang="en-BE"/>
              <a:t>“properties”: {}</a:t>
            </a:r>
            <a:br>
              <a:rPr lang="en-BE" dirty="0"/>
            </a:br>
            <a:r>
              <a:rPr lang="en-BE" dirty="0"/>
              <a:t>		}]</a:t>
            </a:r>
            <a:br>
              <a:rPr lang="en-BE" dirty="0"/>
            </a:br>
            <a:r>
              <a:rPr lang="en-BE" dirty="0"/>
              <a:t>	}</a:t>
            </a:r>
            <a:br>
              <a:rPr lang="en-BE" dirty="0"/>
            </a:br>
            <a:r>
              <a:rPr lang="en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9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Declarative relations</vt:lpstr>
      <vt:lpstr>Current situation</vt:lpstr>
      <vt:lpstr>Goals</vt:lpstr>
      <vt:lpstr>Example: service -&gt; pod</vt:lpstr>
      <vt:lpstr>Rule definition</vt:lpstr>
      <vt:lpstr>Source (pattern : ItemSelector)</vt:lpstr>
      <vt:lpstr>Target (pattern template)</vt:lpstr>
      <vt:lpstr>Property template</vt:lpstr>
      <vt:lpstr>Trace service -&gt; pod using semantic conventions</vt:lpstr>
      <vt:lpstr>Source selector</vt:lpstr>
      <vt:lpstr>Target selector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relations</dc:title>
  <dc:creator>Maarten Deprez</dc:creator>
  <cp:lastModifiedBy>Maarten Deprez</cp:lastModifiedBy>
  <cp:revision>5</cp:revision>
  <dcterms:created xsi:type="dcterms:W3CDTF">2024-03-29T10:05:11Z</dcterms:created>
  <dcterms:modified xsi:type="dcterms:W3CDTF">2024-04-09T11:59:15Z</dcterms:modified>
</cp:coreProperties>
</file>