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6" r:id="rId5"/>
    <p:sldId id="259" r:id="rId6"/>
    <p:sldId id="260" r:id="rId7"/>
    <p:sldId id="263" r:id="rId8"/>
    <p:sldId id="264" r:id="rId9"/>
    <p:sldId id="265" r:id="rId10"/>
    <p:sldId id="270" r:id="rId11"/>
    <p:sldId id="267" r:id="rId12"/>
    <p:sldId id="268" r:id="rId13"/>
    <p:sldId id="282" r:id="rId14"/>
    <p:sldId id="307" r:id="rId15"/>
    <p:sldId id="308" r:id="rId16"/>
    <p:sldId id="309" r:id="rId17"/>
    <p:sldId id="310" r:id="rId18"/>
    <p:sldId id="269" r:id="rId19"/>
    <p:sldId id="271" r:id="rId20"/>
    <p:sldId id="273" r:id="rId21"/>
    <p:sldId id="272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1088-1715-4085-8B1D-F60D8ED21BA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4" name="AutoShape 2" descr="https://pbs.twimg.com/media/DyniXgRVAAE2CG_?format=jpg&amp;name=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0523"/>
            <a:ext cx="7916826" cy="365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38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3074" name="Picture 2" descr="https://i.ytimg.com/vi/JFbcwBUeF70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2" t="15509" r="14449" b="1304"/>
          <a:stretch/>
        </p:blipFill>
        <p:spPr bwMode="auto">
          <a:xfrm>
            <a:off x="1187624" y="1628800"/>
            <a:ext cx="6768000" cy="43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8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com.ssau.study.jpa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com.ssau.study.orm.Student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org.springframework.data.jpa.repository.JpaRepository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org.springframework.data.jpa.repository.Query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interface </a:t>
            </a:r>
            <a:r>
              <a:rPr lang="en-US" dirty="0" err="1"/>
              <a:t>StudentRepository</a:t>
            </a:r>
            <a:r>
              <a:rPr lang="en-US" dirty="0"/>
              <a:t> </a:t>
            </a:r>
            <a:r>
              <a:rPr lang="en-US" dirty="0" smtClean="0"/>
              <a:t>extends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JpaRepository</a:t>
            </a:r>
            <a:r>
              <a:rPr lang="en-US" dirty="0" smtClean="0"/>
              <a:t>&lt;Student</a:t>
            </a:r>
            <a:r>
              <a:rPr lang="en-US" dirty="0"/>
              <a:t>, Long&gt; {</a:t>
            </a:r>
            <a:br>
              <a:rPr lang="en-US" dirty="0"/>
            </a:br>
            <a:r>
              <a:rPr lang="en-US" dirty="0"/>
              <a:t>    @Query(value = "select * from </a:t>
            </a:r>
            <a:r>
              <a:rPr lang="en-US" dirty="0" err="1"/>
              <a:t>public.students</a:t>
            </a:r>
            <a:r>
              <a:rPr lang="en-US" dirty="0"/>
              <a:t> where name </a:t>
            </a:r>
            <a:r>
              <a:rPr lang="en-US" dirty="0" err="1"/>
              <a:t>ilike</a:t>
            </a:r>
            <a:r>
              <a:rPr lang="en-US" dirty="0"/>
              <a:t> '%' || :name || </a:t>
            </a:r>
            <a:r>
              <a:rPr lang="en-US" dirty="0"/>
              <a:t>'%'", </a:t>
            </a:r>
            <a:r>
              <a:rPr lang="en-US" dirty="0" err="1"/>
              <a:t>nativeQuery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>    List&lt;Student&gt; </a:t>
            </a:r>
            <a:r>
              <a:rPr lang="en-US" dirty="0" err="1"/>
              <a:t>selectByName</a:t>
            </a:r>
            <a:r>
              <a:rPr lang="en-US" dirty="0"/>
              <a:t>(String name);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StudentRepository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com.ssau.study.jpa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com.ssau.study.orm.Group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org.springframework.data.jpa.repository.JpaRepository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interface </a:t>
            </a:r>
            <a:r>
              <a:rPr lang="en-US" dirty="0" err="1"/>
              <a:t>GroupRepository</a:t>
            </a:r>
            <a:r>
              <a:rPr lang="en-US" dirty="0"/>
              <a:t> </a:t>
            </a:r>
            <a:r>
              <a:rPr lang="en-US" dirty="0" smtClean="0"/>
              <a:t>extends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/>
              <a:t>JpaRepository</a:t>
            </a:r>
            <a:r>
              <a:rPr lang="en-US" dirty="0"/>
              <a:t>&lt;Group, Long&gt; {</a:t>
            </a:r>
            <a:br>
              <a:rPr lang="en-US" dirty="0"/>
            </a:br>
            <a:r>
              <a:rPr lang="en-US" dirty="0"/>
              <a:t>    List&lt;Group&gt; </a:t>
            </a:r>
            <a:r>
              <a:rPr lang="en-US" dirty="0" err="1"/>
              <a:t>findAllByNameContainingIgnoreCase</a:t>
            </a:r>
            <a:r>
              <a:rPr lang="en-US" dirty="0"/>
              <a:t>(String name);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GroupRepository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53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SELECT a FROM Author a ORDER BY </a:t>
            </a:r>
            <a:r>
              <a:rPr lang="en-US" dirty="0" err="1"/>
              <a:t>a.firstName</a:t>
            </a:r>
            <a:r>
              <a:rPr lang="en-US" dirty="0"/>
              <a:t>, </a:t>
            </a:r>
            <a:r>
              <a:rPr lang="en-US" dirty="0" err="1" smtClean="0"/>
              <a:t>a.lastName</a:t>
            </a:r>
            <a:endParaRPr lang="en-US" dirty="0" smtClean="0"/>
          </a:p>
          <a:p>
            <a:r>
              <a:rPr lang="en-US" dirty="0"/>
              <a:t>SELECT DISTINCT a FROM Author a INNER JOIN </a:t>
            </a:r>
            <a:r>
              <a:rPr lang="en-US" dirty="0" err="1"/>
              <a:t>a.books</a:t>
            </a:r>
            <a:r>
              <a:rPr lang="en-US" dirty="0"/>
              <a:t> b WHERE b.publisher.name = </a:t>
            </a:r>
            <a:r>
              <a:rPr lang="en-US" dirty="0" smtClean="0"/>
              <a:t>:name</a:t>
            </a:r>
          </a:p>
          <a:p>
            <a:r>
              <a:rPr lang="en-US" dirty="0" smtClean="0"/>
              <a:t>SELECT DISTINCT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Person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LEFT JOIN </a:t>
            </a:r>
            <a:r>
              <a:rPr lang="en-US" dirty="0" err="1" smtClean="0"/>
              <a:t>pr.phones</a:t>
            </a:r>
            <a:r>
              <a:rPr lang="en-US" dirty="0" smtClean="0"/>
              <a:t> </a:t>
            </a:r>
            <a:r>
              <a:rPr lang="en-US" dirty="0" err="1"/>
              <a:t>ph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/>
              <a:t>ph</a:t>
            </a:r>
            <a:r>
              <a:rPr lang="en-US" dirty="0"/>
              <a:t> </a:t>
            </a:r>
            <a:r>
              <a:rPr lang="en-US" dirty="0" smtClean="0"/>
              <a:t>IS NULL OR </a:t>
            </a:r>
            <a:r>
              <a:rPr lang="en-US" dirty="0" err="1"/>
              <a:t>ph.type</a:t>
            </a:r>
            <a:r>
              <a:rPr lang="en-US" dirty="0"/>
              <a:t> = </a:t>
            </a:r>
            <a:r>
              <a:rPr lang="en-US" dirty="0" smtClean="0"/>
              <a:t>:type</a:t>
            </a:r>
          </a:p>
          <a:p>
            <a:r>
              <a:rPr lang="en-US" dirty="0" smtClean="0"/>
              <a:t>SELECT DISTINCT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Person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LEFT JOIN FETCH </a:t>
            </a:r>
            <a:r>
              <a:rPr lang="en-US" dirty="0" err="1" smtClean="0"/>
              <a:t>pr.phones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count(c), </a:t>
            </a:r>
            <a:r>
              <a:rPr lang="en-US" dirty="0" smtClean="0"/>
              <a:t>sum(</a:t>
            </a:r>
            <a:r>
              <a:rPr lang="en-US" dirty="0" err="1" smtClean="0"/>
              <a:t>c.duration</a:t>
            </a:r>
            <a:r>
              <a:rPr lang="en-US" dirty="0"/>
              <a:t>), </a:t>
            </a:r>
            <a:r>
              <a:rPr lang="en-US" dirty="0" smtClean="0"/>
              <a:t>min(</a:t>
            </a:r>
            <a:r>
              <a:rPr lang="en-US" dirty="0" err="1" smtClean="0"/>
              <a:t>c.duration</a:t>
            </a:r>
            <a:r>
              <a:rPr lang="en-US" dirty="0"/>
              <a:t>), </a:t>
            </a:r>
            <a:r>
              <a:rPr lang="en-US" dirty="0" smtClean="0"/>
              <a:t>max(</a:t>
            </a:r>
            <a:r>
              <a:rPr lang="en-US" dirty="0" err="1" smtClean="0"/>
              <a:t>c.duration</a:t>
            </a:r>
            <a:r>
              <a:rPr lang="en-US" dirty="0"/>
              <a:t>),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c.duration</a:t>
            </a:r>
            <a:r>
              <a:rPr lang="en-US" dirty="0"/>
              <a:t>) </a:t>
            </a:r>
            <a:r>
              <a:rPr lang="en-US" dirty="0" smtClean="0"/>
              <a:t>FROM </a:t>
            </a:r>
            <a:r>
              <a:rPr lang="en-US" dirty="0"/>
              <a:t>Call </a:t>
            </a:r>
            <a:r>
              <a:rPr lang="en-US" dirty="0" smtClean="0"/>
              <a:t>c</a:t>
            </a:r>
          </a:p>
          <a:p>
            <a:r>
              <a:rPr lang="en-US" dirty="0" smtClean="0"/>
              <a:t>SELECT length(p.name) FROM </a:t>
            </a:r>
            <a:r>
              <a:rPr lang="en-US" dirty="0"/>
              <a:t>Person p</a:t>
            </a:r>
            <a:endParaRPr lang="ru-RU" dirty="0" smtClean="0"/>
          </a:p>
          <a:p>
            <a:r>
              <a:rPr lang="en-US" dirty="0" smtClean="0"/>
              <a:t>UPDATE </a:t>
            </a:r>
            <a:r>
              <a:rPr lang="en-US" dirty="0"/>
              <a:t>Person p </a:t>
            </a:r>
            <a:r>
              <a:rPr lang="en-US" dirty="0" smtClean="0"/>
              <a:t>SET </a:t>
            </a:r>
            <a:r>
              <a:rPr lang="en-US" dirty="0"/>
              <a:t>p.name = :</a:t>
            </a:r>
            <a:r>
              <a:rPr lang="en-US" dirty="0" err="1"/>
              <a:t>newName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p.name = :</a:t>
            </a:r>
            <a:r>
              <a:rPr lang="en-US" dirty="0" err="1" smtClean="0"/>
              <a:t>oldName</a:t>
            </a:r>
            <a:endParaRPr lang="en-US" dirty="0" smtClean="0"/>
          </a:p>
          <a:p>
            <a:r>
              <a:rPr lang="en-US" dirty="0"/>
              <a:t>DELETE FROM </a:t>
            </a:r>
            <a:r>
              <a:rPr lang="en-US" dirty="0" smtClean="0"/>
              <a:t>Person p WHERE p.name = :name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8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NamedQueries</a:t>
            </a:r>
            <a:r>
              <a:rPr lang="en-US" dirty="0" smtClean="0"/>
              <a:t>({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Book.findAllJPQL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query </a:t>
            </a:r>
            <a:r>
              <a:rPr lang="en-US" dirty="0"/>
              <a:t>= "SELECT b FROM Book b ORDER BY </a:t>
            </a:r>
            <a:r>
              <a:rPr lang="en-US" dirty="0" err="1"/>
              <a:t>b.title</a:t>
            </a:r>
            <a:r>
              <a:rPr lang="en-US" dirty="0"/>
              <a:t> DESC</a:t>
            </a:r>
            <a:r>
              <a:rPr lang="en-US" dirty="0" smtClean="0"/>
              <a:t>"),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Book.findByTitleJPQL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query </a:t>
            </a:r>
            <a:r>
              <a:rPr lang="en-US" dirty="0"/>
              <a:t>= "SELECT b FROM Book b WHERE </a:t>
            </a:r>
            <a:r>
              <a:rPr lang="en-US" dirty="0" err="1"/>
              <a:t>b.title</a:t>
            </a:r>
            <a:r>
              <a:rPr lang="en-US" dirty="0"/>
              <a:t> = ?1</a:t>
            </a:r>
            <a:r>
              <a:rPr lang="en-US" dirty="0" smtClean="0"/>
              <a:t>"),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Book.findByTitleAndPagesGreaterThanJPQL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query </a:t>
            </a:r>
            <a:r>
              <a:rPr lang="en-US" dirty="0"/>
              <a:t>= "SELECT b FROM Book b WHERE </a:t>
            </a:r>
            <a:r>
              <a:rPr lang="en-US" dirty="0" err="1"/>
              <a:t>b.title</a:t>
            </a:r>
            <a:r>
              <a:rPr lang="en-US" dirty="0"/>
              <a:t> = :title AND </a:t>
            </a:r>
            <a:r>
              <a:rPr lang="en-US" dirty="0" err="1"/>
              <a:t>b.pages</a:t>
            </a:r>
            <a:r>
              <a:rPr lang="en-US" dirty="0"/>
              <a:t> &gt; :pages</a:t>
            </a:r>
            <a:r>
              <a:rPr lang="en-US" dirty="0" smtClean="0"/>
              <a:t>")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@</a:t>
            </a:r>
            <a:r>
              <a:rPr lang="en-US" dirty="0" err="1"/>
              <a:t>NamedNativeQueries</a:t>
            </a:r>
            <a:r>
              <a:rPr lang="en-US" dirty="0" smtClean="0"/>
              <a:t>({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/>
              <a:t>NamedNativeQuery</a:t>
            </a:r>
            <a:r>
              <a:rPr lang="en-US" dirty="0"/>
              <a:t>(name = "</a:t>
            </a:r>
            <a:r>
              <a:rPr lang="en-US" dirty="0" err="1"/>
              <a:t>Book.findAllNative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/>
              <a:t>query = "SELECT * FROM book b ORDER BY </a:t>
            </a:r>
            <a:r>
              <a:rPr lang="en-US" dirty="0" err="1"/>
              <a:t>b.title</a:t>
            </a:r>
            <a:r>
              <a:rPr lang="en-US" dirty="0"/>
              <a:t> DESC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resultClass</a:t>
            </a:r>
            <a:r>
              <a:rPr lang="en-US" dirty="0"/>
              <a:t> = </a:t>
            </a:r>
            <a:r>
              <a:rPr lang="en-US" dirty="0" err="1"/>
              <a:t>Book.class</a:t>
            </a:r>
            <a:r>
              <a:rPr lang="en-US" dirty="0" smtClean="0"/>
              <a:t>),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/>
              <a:t>NamedNativeQuery</a:t>
            </a:r>
            <a:r>
              <a:rPr lang="en-US" dirty="0"/>
              <a:t>(name = "</a:t>
            </a:r>
            <a:r>
              <a:rPr lang="en-US" dirty="0" err="1"/>
              <a:t>Book.findByIsbnNative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/>
              <a:t>query = "SELECT * FROM book b WHERE </a:t>
            </a:r>
            <a:r>
              <a:rPr lang="en-US" dirty="0" err="1"/>
              <a:t>b.isbn</a:t>
            </a:r>
            <a:r>
              <a:rPr lang="en-US" dirty="0"/>
              <a:t> = :</a:t>
            </a:r>
            <a:r>
              <a:rPr lang="en-US" dirty="0" err="1"/>
              <a:t>isbn</a:t>
            </a:r>
            <a:r>
              <a:rPr lang="en-US" dirty="0" smtClean="0"/>
              <a:t>",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resultClass</a:t>
            </a:r>
            <a:r>
              <a:rPr lang="en-US" dirty="0"/>
              <a:t> = </a:t>
            </a:r>
            <a:r>
              <a:rPr lang="en-US" dirty="0" err="1"/>
              <a:t>Book.class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dirty="0"/>
              <a:t>@Entity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public </a:t>
            </a:r>
            <a:r>
              <a:rPr lang="en-US" dirty="0"/>
              <a:t>class Book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//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запросы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39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BookRepository</a:t>
            </a:r>
            <a:r>
              <a:rPr lang="en-US" dirty="0" smtClean="0"/>
              <a:t> extends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JpaRepository</a:t>
            </a:r>
            <a:r>
              <a:rPr lang="en-US" dirty="0" smtClean="0"/>
              <a:t>&lt;Book, Long&gt;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// named queries declared with `@</a:t>
            </a:r>
            <a:r>
              <a:rPr lang="en-US" dirty="0" err="1" smtClean="0"/>
              <a:t>NamedQuery</a:t>
            </a:r>
            <a:r>
              <a:rPr lang="en-US" dirty="0" smtClean="0"/>
              <a:t>`</a:t>
            </a:r>
            <a:br>
              <a:rPr lang="en-US" dirty="0" smtClean="0"/>
            </a:br>
            <a:r>
              <a:rPr lang="en-US" dirty="0" smtClean="0"/>
              <a:t>    List&lt;Book</a:t>
            </a:r>
            <a:r>
              <a:rPr lang="en-US" dirty="0"/>
              <a:t>&gt; </a:t>
            </a:r>
            <a:r>
              <a:rPr lang="en-US" dirty="0" err="1"/>
              <a:t>findAllJPQL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List&lt;Book&gt; </a:t>
            </a:r>
            <a:r>
              <a:rPr lang="en-US" dirty="0" err="1"/>
              <a:t>findByTitleJPQL</a:t>
            </a:r>
            <a:r>
              <a:rPr lang="en-US" dirty="0"/>
              <a:t>(String title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List&lt;Book&gt; </a:t>
            </a:r>
            <a:r>
              <a:rPr lang="en-US" dirty="0" err="1"/>
              <a:t>findByTitleAndPagesGreaterThanJPQL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@</a:t>
            </a:r>
            <a:r>
              <a:rPr lang="en-US" dirty="0" err="1"/>
              <a:t>Param</a:t>
            </a:r>
            <a:r>
              <a:rPr lang="en-US" dirty="0"/>
              <a:t>("title") String title, @</a:t>
            </a:r>
            <a:r>
              <a:rPr lang="en-US" dirty="0" err="1"/>
              <a:t>Param</a:t>
            </a:r>
            <a:r>
              <a:rPr lang="en-US" dirty="0"/>
              <a:t>("pages") </a:t>
            </a:r>
            <a:r>
              <a:rPr lang="en-US" dirty="0" err="1"/>
              <a:t>int</a:t>
            </a:r>
            <a:r>
              <a:rPr lang="en-US" dirty="0"/>
              <a:t> pages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// named queries declared with `@</a:t>
            </a:r>
            <a:r>
              <a:rPr lang="en-US" dirty="0" err="1"/>
              <a:t>NamedNativeQuery</a:t>
            </a:r>
            <a:r>
              <a:rPr lang="en-US" dirty="0" smtClean="0"/>
              <a:t>`</a:t>
            </a:r>
            <a:br>
              <a:rPr lang="en-US" dirty="0" smtClean="0"/>
            </a:br>
            <a:r>
              <a:rPr lang="en-US" dirty="0" smtClean="0"/>
              <a:t>    @</a:t>
            </a:r>
            <a:r>
              <a:rPr lang="en-US" dirty="0"/>
              <a:t>Query(</a:t>
            </a:r>
            <a:r>
              <a:rPr lang="en-US" dirty="0" err="1"/>
              <a:t>nativeQuery</a:t>
            </a:r>
            <a:r>
              <a:rPr lang="en-US" dirty="0"/>
              <a:t> = true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List&lt;Book&gt; </a:t>
            </a:r>
            <a:r>
              <a:rPr lang="en-US" dirty="0" err="1"/>
              <a:t>findAllNative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@Query(</a:t>
            </a:r>
            <a:r>
              <a:rPr lang="en-US" dirty="0" err="1"/>
              <a:t>nativeQuery</a:t>
            </a:r>
            <a:r>
              <a:rPr lang="en-US" dirty="0"/>
              <a:t> = true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List&lt;Book&gt; </a:t>
            </a:r>
            <a:r>
              <a:rPr lang="en-US" dirty="0" err="1"/>
              <a:t>findByIsbnNative</a:t>
            </a:r>
            <a:r>
              <a:rPr lang="en-US" dirty="0"/>
              <a:t>(@</a:t>
            </a:r>
            <a:r>
              <a:rPr lang="en-US" dirty="0" err="1"/>
              <a:t>Param</a:t>
            </a:r>
            <a:r>
              <a:rPr lang="en-US" dirty="0"/>
              <a:t>("</a:t>
            </a:r>
            <a:r>
              <a:rPr lang="en-US" dirty="0" err="1"/>
              <a:t>isbn</a:t>
            </a:r>
            <a:r>
              <a:rPr lang="en-US" dirty="0"/>
              <a:t>") String </a:t>
            </a:r>
            <a:r>
              <a:rPr lang="en-US" dirty="0" err="1"/>
              <a:t>isbn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Именованные запросы в </a:t>
            </a:r>
            <a:r>
              <a:rPr lang="en-US" dirty="0" smtClean="0"/>
              <a:t>Spring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11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 smtClean="0"/>
              <a:t>JpaRepository</a:t>
            </a:r>
            <a:r>
              <a:rPr lang="en-US" dirty="0" smtClean="0"/>
              <a:t>&lt;Person</a:t>
            </a:r>
            <a:r>
              <a:rPr lang="en-US" dirty="0"/>
              <a:t>, Long&gt;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List&lt;Person</a:t>
            </a:r>
            <a:r>
              <a:rPr lang="en-US" dirty="0"/>
              <a:t>&gt; </a:t>
            </a:r>
            <a:r>
              <a:rPr lang="en-US" dirty="0" err="1"/>
              <a:t>findByEmailAddressAndLastname</a:t>
            </a:r>
            <a:r>
              <a:rPr lang="en-US" dirty="0"/>
              <a:t>(</a:t>
            </a:r>
            <a:r>
              <a:rPr lang="en-US" dirty="0" err="1"/>
              <a:t>EmailAddress</a:t>
            </a:r>
            <a:r>
              <a:rPr lang="en-US" dirty="0"/>
              <a:t> </a:t>
            </a:r>
            <a:r>
              <a:rPr lang="en-US" dirty="0" err="1"/>
              <a:t>emailAddress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// Enables the distinct flag for the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List&lt;Person&gt; </a:t>
            </a:r>
            <a:r>
              <a:rPr lang="en-US" dirty="0" err="1"/>
              <a:t>findDistinctPeopleByLastnameOrFirstname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, String </a:t>
            </a:r>
            <a:r>
              <a:rPr lang="en-US" dirty="0" err="1"/>
              <a:t>firstname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List&lt;Person&gt; </a:t>
            </a:r>
            <a:r>
              <a:rPr lang="en-US" dirty="0" err="1"/>
              <a:t>findPeopleDistinctByLastnameOrFirstname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, String </a:t>
            </a:r>
            <a:r>
              <a:rPr lang="en-US" dirty="0" err="1"/>
              <a:t>firstname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// Enabling ignoring case for an individual </a:t>
            </a:r>
            <a:r>
              <a:rPr lang="en-US" dirty="0" smtClean="0"/>
              <a:t>property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List&lt;Person&gt; </a:t>
            </a:r>
            <a:r>
              <a:rPr lang="en-US" dirty="0" err="1"/>
              <a:t>findByLastnameIgnoreCase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// Enabling ignoring case for all suitable </a:t>
            </a:r>
            <a:r>
              <a:rPr lang="en-US" dirty="0" smtClean="0"/>
              <a:t>properties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List&lt;Person&gt; </a:t>
            </a:r>
            <a:r>
              <a:rPr lang="en-US" dirty="0" err="1"/>
              <a:t>findByLastnameAndFirstnameAllIgnoreCase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, String </a:t>
            </a:r>
            <a:r>
              <a:rPr lang="en-US" dirty="0" err="1"/>
              <a:t>firstname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// Enabling static ORDER BY for a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List&lt;Person&gt; </a:t>
            </a:r>
            <a:r>
              <a:rPr lang="en-US" dirty="0" err="1"/>
              <a:t>findByLastnameOrderByFirstnameAsc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List&lt;Person&gt; </a:t>
            </a:r>
            <a:r>
              <a:rPr lang="en-US" dirty="0" err="1"/>
              <a:t>findByLastnameOrderByFirstnameDesc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// Limiting results</a:t>
            </a:r>
            <a:br>
              <a:rPr lang="en-US" dirty="0" smtClean="0"/>
            </a:br>
            <a:r>
              <a:rPr lang="en-US" dirty="0" smtClean="0"/>
              <a:t>    Page&lt;Person&gt; </a:t>
            </a:r>
            <a:r>
              <a:rPr lang="en-US" dirty="0"/>
              <a:t>queryFirst10ByLastname(String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pageable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Slice&lt;Person&gt; </a:t>
            </a:r>
            <a:r>
              <a:rPr lang="en-US" dirty="0"/>
              <a:t>findTop3ByLastname(String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pageable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List&lt;Person&gt; </a:t>
            </a:r>
            <a:r>
              <a:rPr lang="en-US" dirty="0"/>
              <a:t>findFirst10ByLastname(String </a:t>
            </a:r>
            <a:r>
              <a:rPr lang="en-US" dirty="0" err="1"/>
              <a:t>lastname</a:t>
            </a:r>
            <a:r>
              <a:rPr lang="en-US" dirty="0"/>
              <a:t>, Sort sort);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1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com.ssau.study.dto.GroupPojo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com.ssau.study.dto.StudentPojo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com.ssau.study.jpa.GroupRepository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com.ssau.study.jpa.StudentRepository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com.ssau.study.orm.Group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com.ssau.study.orm.Student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lombok.RequiredArgsConstructor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org.springframework.stereotype.Service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@Service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RequiredArgsConstructor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GroupService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private final </a:t>
            </a:r>
            <a:r>
              <a:rPr lang="en-US" dirty="0" err="1"/>
              <a:t>GroupRepository</a:t>
            </a:r>
            <a:r>
              <a:rPr lang="en-US" dirty="0"/>
              <a:t> </a:t>
            </a:r>
            <a:r>
              <a:rPr lang="en-US" dirty="0" err="1"/>
              <a:t>groupRepository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final </a:t>
            </a:r>
            <a:r>
              <a:rPr lang="en-US" dirty="0" err="1"/>
              <a:t>StudentRepository</a:t>
            </a:r>
            <a:r>
              <a:rPr lang="en-US" dirty="0"/>
              <a:t> </a:t>
            </a:r>
            <a:r>
              <a:rPr lang="en-US" dirty="0" err="1"/>
              <a:t>studentRepository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List&lt;</a:t>
            </a:r>
            <a:r>
              <a:rPr lang="en-US" dirty="0" err="1"/>
              <a:t>GroupPojo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(String name) {</a:t>
            </a:r>
            <a:br>
              <a:rPr lang="en-US" dirty="0"/>
            </a:br>
            <a:r>
              <a:rPr lang="en-US" dirty="0"/>
              <a:t>        List&lt;</a:t>
            </a:r>
            <a:r>
              <a:rPr lang="en-US" dirty="0" err="1"/>
              <a:t>GroupPojo</a:t>
            </a:r>
            <a:r>
              <a:rPr lang="en-US" dirty="0"/>
              <a:t>&gt; result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        for (Group </a:t>
            </a:r>
            <a:r>
              <a:rPr lang="en-US" dirty="0" err="1"/>
              <a:t>group</a:t>
            </a:r>
            <a:r>
              <a:rPr lang="en-US" dirty="0"/>
              <a:t> : name == null ? </a:t>
            </a:r>
            <a:r>
              <a:rPr lang="en-US" dirty="0" err="1"/>
              <a:t>groupRepository.findAll</a:t>
            </a:r>
            <a:r>
              <a:rPr lang="en-US" dirty="0"/>
              <a:t>() : </a:t>
            </a:r>
            <a:r>
              <a:rPr lang="en-US" dirty="0" err="1"/>
              <a:t>groupRepository.findAllByNameContainingIgnoreCase</a:t>
            </a:r>
            <a:r>
              <a:rPr lang="en-US" dirty="0"/>
              <a:t>(name))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result.add</a:t>
            </a:r>
            <a:r>
              <a:rPr lang="en-US" dirty="0"/>
              <a:t>(</a:t>
            </a:r>
            <a:r>
              <a:rPr lang="en-US" dirty="0" err="1"/>
              <a:t>GroupPojo.</a:t>
            </a:r>
            <a:r>
              <a:rPr lang="en-US" i="1" dirty="0" err="1"/>
              <a:t>fromEntity</a:t>
            </a:r>
            <a:r>
              <a:rPr lang="en-US" dirty="0"/>
              <a:t>(group));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return result;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StudentPojo</a:t>
            </a:r>
            <a:r>
              <a:rPr lang="en-US" dirty="0"/>
              <a:t> create(long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StudentPojo</a:t>
            </a:r>
            <a:r>
              <a:rPr lang="en-US" dirty="0"/>
              <a:t> </a:t>
            </a:r>
            <a:r>
              <a:rPr lang="en-US" dirty="0" err="1"/>
              <a:t>pojo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Student </a:t>
            </a:r>
            <a:r>
              <a:rPr lang="en-US" dirty="0" err="1"/>
              <a:t>student</a:t>
            </a:r>
            <a:r>
              <a:rPr lang="en-US" dirty="0"/>
              <a:t> = </a:t>
            </a:r>
            <a:r>
              <a:rPr lang="en-US" dirty="0" err="1"/>
              <a:t>StudentPojo.</a:t>
            </a:r>
            <a:r>
              <a:rPr lang="en-US" i="1" dirty="0" err="1"/>
              <a:t>toEntity</a:t>
            </a:r>
            <a:r>
              <a:rPr lang="en-US" dirty="0"/>
              <a:t>(</a:t>
            </a:r>
            <a:r>
              <a:rPr lang="en-US" dirty="0" err="1"/>
              <a:t>pojo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student.setGroup</a:t>
            </a:r>
            <a:r>
              <a:rPr lang="en-US" dirty="0"/>
              <a:t>(</a:t>
            </a:r>
            <a:r>
              <a:rPr lang="en-US" dirty="0" err="1"/>
              <a:t>groupRepository.findById</a:t>
            </a:r>
            <a:r>
              <a:rPr lang="en-US" dirty="0"/>
              <a:t>(</a:t>
            </a:r>
            <a:r>
              <a:rPr lang="en-US" dirty="0" err="1"/>
              <a:t>groupId</a:t>
            </a:r>
            <a:r>
              <a:rPr lang="en-US" dirty="0"/>
              <a:t>).</a:t>
            </a:r>
            <a:r>
              <a:rPr lang="en-US" dirty="0" err="1"/>
              <a:t>orElseThrow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StudentPojo.</a:t>
            </a:r>
            <a:r>
              <a:rPr lang="en-US" i="1" dirty="0" err="1"/>
              <a:t>fromEntity</a:t>
            </a:r>
            <a:r>
              <a:rPr lang="en-US" dirty="0"/>
              <a:t>(</a:t>
            </a:r>
            <a:r>
              <a:rPr lang="en-US" dirty="0" err="1"/>
              <a:t>studentRepository.save</a:t>
            </a:r>
            <a:r>
              <a:rPr lang="en-US" dirty="0"/>
              <a:t>(student));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сервисов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8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com.ssau.study.dto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com.ssau.study.orm.Student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lombok.Getter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lombok.Setter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@Getter</a:t>
            </a:r>
            <a:br>
              <a:rPr lang="en-US" dirty="0"/>
            </a:br>
            <a:r>
              <a:rPr lang="en-US" dirty="0"/>
              <a:t>@Setter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StudentPojo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private long id;</a:t>
            </a:r>
            <a:br>
              <a:rPr lang="en-US" dirty="0"/>
            </a:br>
            <a:r>
              <a:rPr lang="en-US" dirty="0"/>
              <a:t>    private String name;</a:t>
            </a:r>
            <a:br>
              <a:rPr lang="en-US" dirty="0"/>
            </a:br>
            <a:r>
              <a:rPr lang="en-US" dirty="0"/>
              <a:t>    private Date birthdate;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static </a:t>
            </a:r>
            <a:r>
              <a:rPr lang="en-US" dirty="0" err="1"/>
              <a:t>StudentPojo</a:t>
            </a:r>
            <a:r>
              <a:rPr lang="en-US" dirty="0"/>
              <a:t> </a:t>
            </a:r>
            <a:r>
              <a:rPr lang="en-US" dirty="0" err="1"/>
              <a:t>fromEntity</a:t>
            </a:r>
            <a:r>
              <a:rPr lang="en-US" dirty="0"/>
              <a:t>(Student student)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StudentPojo</a:t>
            </a:r>
            <a:r>
              <a:rPr lang="en-US" dirty="0"/>
              <a:t> </a:t>
            </a:r>
            <a:r>
              <a:rPr lang="en-US" dirty="0" err="1"/>
              <a:t>pojo</a:t>
            </a:r>
            <a:r>
              <a:rPr lang="en-US" dirty="0"/>
              <a:t> = new </a:t>
            </a:r>
            <a:r>
              <a:rPr lang="en-US" dirty="0" err="1"/>
              <a:t>StudentPojo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pojo.setId</a:t>
            </a:r>
            <a:r>
              <a:rPr lang="en-US" dirty="0"/>
              <a:t>(</a:t>
            </a:r>
            <a:r>
              <a:rPr lang="en-US" dirty="0" err="1"/>
              <a:t>student.getId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pojo.setName</a:t>
            </a:r>
            <a:r>
              <a:rPr lang="en-US" dirty="0"/>
              <a:t>(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pojo.setBirthdate</a:t>
            </a:r>
            <a:r>
              <a:rPr lang="en-US" dirty="0"/>
              <a:t>(</a:t>
            </a:r>
            <a:r>
              <a:rPr lang="en-US" dirty="0" err="1"/>
              <a:t>student.getBirthdate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pojo.setNumber</a:t>
            </a:r>
            <a:r>
              <a:rPr lang="en-US" dirty="0"/>
              <a:t>(</a:t>
            </a:r>
            <a:r>
              <a:rPr lang="en-US" dirty="0" err="1"/>
              <a:t>student.getNumber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static Student </a:t>
            </a:r>
            <a:r>
              <a:rPr lang="en-US" dirty="0" err="1"/>
              <a:t>toEntity</a:t>
            </a:r>
            <a:r>
              <a:rPr lang="en-US" dirty="0"/>
              <a:t>(</a:t>
            </a:r>
            <a:r>
              <a:rPr lang="en-US" dirty="0" err="1"/>
              <a:t>StudentPojo</a:t>
            </a:r>
            <a:r>
              <a:rPr lang="en-US" dirty="0"/>
              <a:t> </a:t>
            </a:r>
            <a:r>
              <a:rPr lang="en-US" dirty="0" err="1"/>
              <a:t>pojo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Student </a:t>
            </a:r>
            <a:r>
              <a:rPr lang="en-US" dirty="0" err="1"/>
              <a:t>student</a:t>
            </a:r>
            <a:r>
              <a:rPr lang="en-US" dirty="0"/>
              <a:t> = new Student();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student.setId</a:t>
            </a:r>
            <a:r>
              <a:rPr lang="en-US" dirty="0"/>
              <a:t>(</a:t>
            </a:r>
            <a:r>
              <a:rPr lang="en-US" dirty="0" err="1"/>
              <a:t>pojo.getId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student.setName</a:t>
            </a:r>
            <a:r>
              <a:rPr lang="en-US" dirty="0"/>
              <a:t>(</a:t>
            </a:r>
            <a:r>
              <a:rPr lang="en-US" dirty="0" err="1"/>
              <a:t>pojo.getName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student.setBirthdate</a:t>
            </a:r>
            <a:r>
              <a:rPr lang="en-US" dirty="0"/>
              <a:t>(</a:t>
            </a:r>
            <a:r>
              <a:rPr lang="en-US" dirty="0" err="1"/>
              <a:t>pojo.getBirthdate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student.setNumber</a:t>
            </a:r>
            <a:r>
              <a:rPr lang="en-US" dirty="0"/>
              <a:t>(</a:t>
            </a:r>
            <a:r>
              <a:rPr lang="en-US" dirty="0" err="1"/>
              <a:t>pojo.getNumber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return student;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13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ORM </a:t>
            </a:r>
            <a:r>
              <a:rPr lang="ru-RU" dirty="0" smtClean="0"/>
              <a:t>(</a:t>
            </a:r>
            <a:r>
              <a:rPr lang="ru-RU" dirty="0" err="1" smtClean="0"/>
              <a:t>Object-Relational</a:t>
            </a:r>
            <a:r>
              <a:rPr lang="ru-RU" dirty="0" smtClean="0"/>
              <a:t> </a:t>
            </a:r>
            <a:r>
              <a:rPr lang="ru-RU" dirty="0" err="1"/>
              <a:t>Mapping</a:t>
            </a:r>
            <a:r>
              <a:rPr lang="ru-RU" dirty="0"/>
              <a:t>, </a:t>
            </a:r>
            <a:r>
              <a:rPr lang="ru-RU" dirty="0" smtClean="0"/>
              <a:t>объектно-реляционное </a:t>
            </a:r>
            <a:r>
              <a:rPr lang="ru-RU" dirty="0"/>
              <a:t>отображение, или преобразование) </a:t>
            </a:r>
            <a:r>
              <a:rPr lang="en-US" dirty="0" smtClean="0"/>
              <a:t>–</a:t>
            </a:r>
            <a:r>
              <a:rPr lang="ru-RU" dirty="0" smtClean="0"/>
              <a:t> технология </a:t>
            </a:r>
            <a:r>
              <a:rPr lang="ru-RU" dirty="0"/>
              <a:t>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</a:t>
            </a:r>
            <a:r>
              <a:rPr lang="ru-RU" dirty="0" smtClean="0"/>
              <a:t>».</a:t>
            </a:r>
            <a:endParaRPr lang="en-US" dirty="0" smtClean="0"/>
          </a:p>
          <a:p>
            <a:r>
              <a:rPr lang="ru-RU" dirty="0"/>
              <a:t>Использование реляционной базы данных для хранения объектно-ориентированных данных приводит к семантическому разрыву, заставляя программистов писать программное обеспечение, которое должно уметь обрабатывать данные в объектно-ориентированном виде, а хранить эти данные в реляционной форме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постоянная необходимость в преобразовании между двумя разными формами данных не только сильно снижает производительность, но и создаёт трудности для программистов, так как обе формы данных накладывают ограничения друг на друга.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com.ssau.study.dto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com.ssau.study.orm.Group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com.ssau.study.orm.Student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lombok.Getter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lombok.Setter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@Getter</a:t>
            </a:r>
            <a:br>
              <a:rPr lang="en-US" dirty="0"/>
            </a:br>
            <a:r>
              <a:rPr lang="en-US" dirty="0"/>
              <a:t>@Setter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GroupPojo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private long id;</a:t>
            </a:r>
            <a:br>
              <a:rPr lang="en-US" dirty="0"/>
            </a:br>
            <a:r>
              <a:rPr lang="en-US" dirty="0"/>
              <a:t>    private String name;</a:t>
            </a:r>
            <a:br>
              <a:rPr lang="en-US" dirty="0"/>
            </a:br>
            <a:r>
              <a:rPr lang="en-US" dirty="0"/>
              <a:t>    private List&lt;</a:t>
            </a:r>
            <a:r>
              <a:rPr lang="en-US" dirty="0" err="1"/>
              <a:t>StudentPojo</a:t>
            </a:r>
            <a:r>
              <a:rPr lang="en-US" dirty="0"/>
              <a:t>&gt; students;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public static </a:t>
            </a:r>
            <a:r>
              <a:rPr lang="en-US" dirty="0" err="1"/>
              <a:t>GroupPojo</a:t>
            </a:r>
            <a:r>
              <a:rPr lang="en-US" dirty="0"/>
              <a:t> </a:t>
            </a:r>
            <a:r>
              <a:rPr lang="en-US" dirty="0" err="1"/>
              <a:t>fromEntity</a:t>
            </a:r>
            <a:r>
              <a:rPr lang="en-US" dirty="0"/>
              <a:t>(Group group)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GroupPojo</a:t>
            </a:r>
            <a:r>
              <a:rPr lang="en-US" dirty="0"/>
              <a:t> </a:t>
            </a:r>
            <a:r>
              <a:rPr lang="en-US" dirty="0" err="1"/>
              <a:t>pojo</a:t>
            </a:r>
            <a:r>
              <a:rPr lang="en-US" dirty="0"/>
              <a:t> = new </a:t>
            </a:r>
            <a:r>
              <a:rPr lang="en-US" dirty="0" err="1"/>
              <a:t>GroupPojo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pojo.setId</a:t>
            </a:r>
            <a:r>
              <a:rPr lang="en-US" dirty="0"/>
              <a:t>(</a:t>
            </a:r>
            <a:r>
              <a:rPr lang="en-US" dirty="0" err="1"/>
              <a:t>group.getId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pojo.setName</a:t>
            </a:r>
            <a:r>
              <a:rPr lang="en-US" dirty="0"/>
              <a:t>(</a:t>
            </a:r>
            <a:r>
              <a:rPr lang="en-US" dirty="0" err="1"/>
              <a:t>group.getName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</a:t>
            </a:r>
            <a:r>
              <a:rPr lang="en-US" dirty="0" err="1"/>
              <a:t>StudentPojo</a:t>
            </a:r>
            <a:r>
              <a:rPr lang="en-US" dirty="0"/>
              <a:t>&gt; students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pojo.setStudents</a:t>
            </a:r>
            <a:r>
              <a:rPr lang="en-US" dirty="0"/>
              <a:t>(students);</a:t>
            </a:r>
            <a:br>
              <a:rPr lang="en-US" dirty="0"/>
            </a:br>
            <a:r>
              <a:rPr lang="en-US" dirty="0"/>
              <a:t>        for (Student </a:t>
            </a:r>
            <a:r>
              <a:rPr lang="en-US" dirty="0" err="1"/>
              <a:t>student</a:t>
            </a:r>
            <a:r>
              <a:rPr lang="en-US" dirty="0"/>
              <a:t> : </a:t>
            </a:r>
            <a:r>
              <a:rPr lang="en-US" dirty="0" err="1"/>
              <a:t>group.getStudents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students.add</a:t>
            </a:r>
            <a:r>
              <a:rPr lang="en-US" dirty="0"/>
              <a:t>(</a:t>
            </a:r>
            <a:r>
              <a:rPr lang="en-US" dirty="0" err="1"/>
              <a:t>StudentPojo.</a:t>
            </a:r>
            <a:r>
              <a:rPr lang="en-US" i="1" dirty="0" err="1"/>
              <a:t>fromEntity</a:t>
            </a:r>
            <a:r>
              <a:rPr lang="en-US" dirty="0"/>
              <a:t>(student));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com.ssau.study.controller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com.ssau.study.dto.GroupPojo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com.ssau.study.dto.StudentPojo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com.ssau.study.service.GroupService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org.springframework.beans.factory.annotation.Autowired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org.springframework.web.bind.annotation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/v2")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GroupController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GroupService</a:t>
            </a:r>
            <a:r>
              <a:rPr lang="en-US" dirty="0"/>
              <a:t> </a:t>
            </a:r>
            <a:r>
              <a:rPr lang="en-US" dirty="0" err="1"/>
              <a:t>groupService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/>
              <a:t>("/groups")</a:t>
            </a:r>
            <a:br>
              <a:rPr lang="en-US" dirty="0"/>
            </a:br>
            <a:r>
              <a:rPr lang="en-US" dirty="0"/>
              <a:t>    public List&lt;</a:t>
            </a:r>
            <a:r>
              <a:rPr lang="en-US" dirty="0" err="1"/>
              <a:t>GroupPojo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groupService.findAll</a:t>
            </a:r>
            <a:r>
              <a:rPr lang="en-US" dirty="0"/>
              <a:t>(null);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/>
              <a:t>("/groups/{name}")</a:t>
            </a:r>
            <a:br>
              <a:rPr lang="en-US" dirty="0"/>
            </a:br>
            <a:r>
              <a:rPr lang="en-US" dirty="0"/>
              <a:t>    public List&lt;</a:t>
            </a:r>
            <a:r>
              <a:rPr lang="en-US" dirty="0" err="1"/>
              <a:t>GroupPojo</a:t>
            </a:r>
            <a:r>
              <a:rPr lang="en-US" dirty="0"/>
              <a:t>&gt; </a:t>
            </a:r>
            <a:r>
              <a:rPr lang="en-US" dirty="0" err="1"/>
              <a:t>findAllByName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name) {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groupService.findAll</a:t>
            </a:r>
            <a:r>
              <a:rPr lang="en-US" dirty="0"/>
              <a:t>(name);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PostMapping</a:t>
            </a:r>
            <a:r>
              <a:rPr lang="en-US" dirty="0"/>
              <a:t>("/groups/{</a:t>
            </a:r>
            <a:r>
              <a:rPr lang="en-US" dirty="0" err="1"/>
              <a:t>groupId</a:t>
            </a:r>
            <a:r>
              <a:rPr lang="en-US" dirty="0"/>
              <a:t>}/students")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StudentPojo</a:t>
            </a:r>
            <a:r>
              <a:rPr lang="en-US" dirty="0"/>
              <a:t> </a:t>
            </a:r>
            <a:r>
              <a:rPr lang="en-US" dirty="0" err="1"/>
              <a:t>createStudent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long </a:t>
            </a:r>
            <a:r>
              <a:rPr lang="en-US" dirty="0" err="1"/>
              <a:t>groupId</a:t>
            </a:r>
            <a:r>
              <a:rPr lang="en-US" dirty="0"/>
              <a:t>, @</a:t>
            </a:r>
            <a:r>
              <a:rPr lang="en-US" dirty="0" err="1"/>
              <a:t>RequestBody</a:t>
            </a:r>
            <a:r>
              <a:rPr lang="en-US" dirty="0"/>
              <a:t> </a:t>
            </a:r>
            <a:r>
              <a:rPr lang="en-US" dirty="0" err="1"/>
              <a:t>StudentPojo</a:t>
            </a:r>
            <a:r>
              <a:rPr lang="en-US" dirty="0"/>
              <a:t> </a:t>
            </a:r>
            <a:r>
              <a:rPr lang="en-US" dirty="0" err="1"/>
              <a:t>pojo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groupService.create</a:t>
            </a:r>
            <a:r>
              <a:rPr lang="en-US" dirty="0"/>
              <a:t>(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pojo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https://jstobigdata.com/wp-content/uploads/2019/08/ORM-basic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0"/>
            <a:ext cx="8208912" cy="42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ORM</a:t>
            </a:r>
            <a:r>
              <a:rPr lang="ru-RU" dirty="0" smtClean="0"/>
              <a:t> решения устраняют </a:t>
            </a:r>
            <a:r>
              <a:rPr lang="ru-RU" dirty="0"/>
              <a:t>необходимость в преобразовании объектов для хранения в реляционных базах данных.</a:t>
            </a:r>
          </a:p>
          <a:p>
            <a:r>
              <a:rPr lang="ru-RU" dirty="0" smtClean="0"/>
              <a:t>Некоторые </a:t>
            </a:r>
            <a:r>
              <a:rPr lang="ru-RU" dirty="0"/>
              <a:t>пакеты решают эту проблему, предоставляя библиотеки классов, способных выполнять такие преобразования автоматически. Имея список таблиц в базе данных и объектов в программе, они автоматически преобразуют запросы из одного вида в другой. В результате запроса объекта «человек» </a:t>
            </a:r>
            <a:r>
              <a:rPr lang="ru-RU" dirty="0" smtClean="0"/>
              <a:t>необходимый </a:t>
            </a:r>
            <a:r>
              <a:rPr lang="ru-RU" dirty="0"/>
              <a:t>SQL-запрос будет сформирован и выполнен, а результаты «волшебным» образом преобразованы в объекты «номер телефона» внутри программы.</a:t>
            </a:r>
          </a:p>
          <a:p>
            <a:r>
              <a:rPr lang="ru-RU" dirty="0" smtClean="0"/>
              <a:t>С </a:t>
            </a:r>
            <a:r>
              <a:rPr lang="ru-RU" dirty="0"/>
              <a:t>точки зрения программиста система должна выглядеть как постоянное хранилище объектов. Он может просто создавать объекты и работать с ними как обычно, а они автоматически будут сохраняться в реляционной базе данных.</a:t>
            </a:r>
          </a:p>
          <a:p>
            <a:r>
              <a:rPr lang="ru-RU" dirty="0" smtClean="0"/>
              <a:t>На </a:t>
            </a:r>
            <a:r>
              <a:rPr lang="ru-RU" dirty="0"/>
              <a:t>практике всё не так просто и очевидно. Все системы ORM обычно проявляют себя в том или ином виде, уменьшая в некотором роде возможность игнорирования базы данных. Более того, слой транзакций может быть медленным и неэффективным (особенно в терминах сгенерированного SQL). Всё это может привести к тому, что программы будут работать медленнее и использовать больше памяти, чем программы, написанные «вручную».</a:t>
            </a:r>
          </a:p>
          <a:p>
            <a:r>
              <a:rPr lang="ru-RU" dirty="0" smtClean="0"/>
              <a:t>Но </a:t>
            </a:r>
            <a:r>
              <a:rPr lang="ru-RU" dirty="0"/>
              <a:t>ORM избавляет программиста от написания большого количества кода, часто однообразного и подверженного ошибкам, тем самым значительно повышая скорость разработки. Кроме того, большинство современных реализаций ORM позволяют программисту при необходимости самому жёстко задать код SQL-запросов, который будет использоваться при тех или иных действиях (сохранение в базу данных, загрузка, поиск и т. д.) с постоянным объектом.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0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JPA (</a:t>
            </a:r>
            <a:r>
              <a:rPr lang="ru-RU" dirty="0" err="1" smtClean="0"/>
              <a:t>Java</a:t>
            </a:r>
            <a:r>
              <a:rPr lang="ru-RU" dirty="0" smtClean="0"/>
              <a:t>/</a:t>
            </a:r>
            <a:r>
              <a:rPr lang="en-US" dirty="0" smtClean="0"/>
              <a:t>Jakarta</a:t>
            </a:r>
            <a:r>
              <a:rPr lang="ru-RU" dirty="0" smtClean="0"/>
              <a:t> </a:t>
            </a:r>
            <a:r>
              <a:rPr lang="ru-RU" dirty="0" err="1"/>
              <a:t>Persistence</a:t>
            </a:r>
            <a:r>
              <a:rPr lang="ru-RU" dirty="0"/>
              <a:t> API)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/>
              <a:t>спецификация </a:t>
            </a:r>
            <a:r>
              <a:rPr lang="ru-RU" dirty="0" err="1"/>
              <a:t>Java</a:t>
            </a:r>
            <a:r>
              <a:rPr lang="ru-RU" dirty="0"/>
              <a:t> EE и </a:t>
            </a:r>
            <a:r>
              <a:rPr lang="ru-RU" dirty="0" err="1"/>
              <a:t>Java</a:t>
            </a:r>
            <a:r>
              <a:rPr lang="ru-RU" dirty="0"/>
              <a:t> SE, описывающая систему управления сохранением </a:t>
            </a:r>
            <a:r>
              <a:rPr lang="en-US" dirty="0"/>
              <a:t>J</a:t>
            </a:r>
            <a:r>
              <a:rPr lang="ru-RU" dirty="0" err="1" smtClean="0"/>
              <a:t>ava</a:t>
            </a:r>
            <a:r>
              <a:rPr lang="ru-RU" dirty="0" smtClean="0"/>
              <a:t> </a:t>
            </a:r>
            <a:r>
              <a:rPr lang="ru-RU" dirty="0"/>
              <a:t>объектов в таблицы реляционных баз данных в удобном виде. Сама </a:t>
            </a:r>
            <a:r>
              <a:rPr lang="ru-RU" dirty="0" err="1"/>
              <a:t>Java</a:t>
            </a:r>
            <a:r>
              <a:rPr lang="ru-RU" dirty="0"/>
              <a:t> не содержит реализации JPA, однако </a:t>
            </a:r>
            <a:r>
              <a:rPr lang="ru-RU" dirty="0" smtClean="0"/>
              <a:t>существует </a:t>
            </a:r>
            <a:r>
              <a:rPr lang="ru-RU" dirty="0"/>
              <a:t>много реализаций данной спецификации от разных компаний (открытых и нет). Это не единственный способ сохранения </a:t>
            </a:r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dirty="0" smtClean="0"/>
              <a:t> </a:t>
            </a:r>
            <a:r>
              <a:rPr lang="ru-RU" dirty="0"/>
              <a:t>объектов в базы данных (ORM систем), но один из самых популярных в </a:t>
            </a:r>
            <a:r>
              <a:rPr lang="ru-RU" dirty="0" err="1"/>
              <a:t>Java</a:t>
            </a:r>
            <a:r>
              <a:rPr lang="ru-RU" dirty="0"/>
              <a:t> мире</a:t>
            </a:r>
            <a:r>
              <a:rPr lang="ru-RU" dirty="0" smtClean="0"/>
              <a:t>.</a:t>
            </a:r>
          </a:p>
          <a:p>
            <a:pPr lvl="0"/>
            <a:r>
              <a:rPr lang="ru-RU" dirty="0" err="1"/>
              <a:t>Hibernate</a:t>
            </a:r>
            <a:r>
              <a:rPr lang="ru-RU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одна </a:t>
            </a:r>
            <a:r>
              <a:rPr lang="ru-RU" dirty="0"/>
              <a:t>из самых популярных открытых реализаций последней версии спецификации (JPA 2.1). Даже скорее самая популярная, почти стандарт де-факто. То есть JPA только описывает правила и API, а </a:t>
            </a:r>
            <a:r>
              <a:rPr lang="ru-RU" dirty="0" err="1"/>
              <a:t>Hibernate</a:t>
            </a:r>
            <a:r>
              <a:rPr lang="ru-RU" dirty="0"/>
              <a:t> реализует эти описания, впрочем у </a:t>
            </a:r>
            <a:r>
              <a:rPr lang="ru-RU" dirty="0" err="1"/>
              <a:t>Hibernate</a:t>
            </a:r>
            <a:r>
              <a:rPr lang="ru-RU" dirty="0"/>
              <a:t> (как и у многих других реализаций JPA) есть дополнительные возможности, не описанные в JPA (и не переносимые на другие реализации JPA</a:t>
            </a:r>
            <a:r>
              <a:rPr lang="ru-RU" dirty="0" smtClean="0"/>
              <a:t>).</a:t>
            </a:r>
            <a:endParaRPr lang="en-US" dirty="0" smtClean="0"/>
          </a:p>
          <a:p>
            <a:pPr lvl="0"/>
            <a:r>
              <a:rPr lang="ru-RU" dirty="0"/>
              <a:t>JPA (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API) и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 (JDO) </a:t>
            </a:r>
            <a:r>
              <a:rPr lang="en-US" dirty="0" smtClean="0"/>
              <a:t>– </a:t>
            </a:r>
            <a:r>
              <a:rPr lang="ru-RU" dirty="0" smtClean="0"/>
              <a:t>две </a:t>
            </a:r>
            <a:r>
              <a:rPr lang="ru-RU" dirty="0"/>
              <a:t>спецификации сохранения </a:t>
            </a:r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dirty="0" smtClean="0"/>
              <a:t> </a:t>
            </a:r>
            <a:r>
              <a:rPr lang="ru-RU" dirty="0"/>
              <a:t>объектов в базах данных. Если JPA сконцентрирована только на реляционных базах, то JDO </a:t>
            </a:r>
            <a:r>
              <a:rPr lang="en-US" dirty="0" smtClean="0"/>
              <a:t>– </a:t>
            </a:r>
            <a:r>
              <a:rPr lang="ru-RU" dirty="0" smtClean="0"/>
              <a:t>более </a:t>
            </a:r>
            <a:r>
              <a:rPr lang="ru-RU" dirty="0"/>
              <a:t>общая </a:t>
            </a:r>
            <a:r>
              <a:rPr lang="ru-RU" dirty="0" smtClean="0"/>
              <a:t>спецификация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которая описывает ORM для любых возможных баз и хранилищ. В </a:t>
            </a:r>
            <a:r>
              <a:rPr lang="ru-RU" dirty="0" smtClean="0"/>
              <a:t>принципе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можно рассматривать JPA как специализированную на релятивистских </a:t>
            </a:r>
            <a:r>
              <a:rPr lang="ru-RU" dirty="0" smtClean="0"/>
              <a:t>базах </a:t>
            </a:r>
            <a:r>
              <a:rPr lang="ru-RU" dirty="0"/>
              <a:t>часть спецификации JDO, даже при </a:t>
            </a:r>
            <a:r>
              <a:rPr lang="ru-RU" dirty="0" smtClean="0"/>
              <a:t>том, </a:t>
            </a:r>
            <a:r>
              <a:rPr lang="ru-RU" dirty="0"/>
              <a:t>что API этих двух спецификаций не полностью совпадает. Также отличаются «разработчики» спецификаций </a:t>
            </a:r>
            <a:r>
              <a:rPr lang="ru-RU" dirty="0" smtClean="0"/>
              <a:t>– если </a:t>
            </a:r>
            <a:r>
              <a:rPr lang="ru-RU" dirty="0"/>
              <a:t>JPA разрабатывается как JSR, то JDO сначала разрабатывался как JSR, теперь разрабатывается как проект </a:t>
            </a:r>
            <a:r>
              <a:rPr lang="ru-RU" dirty="0" err="1"/>
              <a:t>Apache</a:t>
            </a:r>
            <a:r>
              <a:rPr lang="ru-RU" dirty="0"/>
              <a:t> JDO.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</a:t>
            </a:r>
            <a:r>
              <a:rPr lang="ru-RU" dirty="0" smtClean="0"/>
              <a:t>и </a:t>
            </a:r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com.ssau.study.orm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jakarta.persistence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lombok.Getter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lombok.Setter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@Entity</a:t>
            </a:r>
            <a:br>
              <a:rPr lang="en-US" dirty="0"/>
            </a:br>
            <a:r>
              <a:rPr lang="en-US" dirty="0"/>
              <a:t>@Table(name = "students", schema = "public")</a:t>
            </a:r>
            <a:br>
              <a:rPr lang="en-US" dirty="0"/>
            </a:br>
            <a:r>
              <a:rPr lang="en-US" dirty="0"/>
              <a:t>@Getter</a:t>
            </a:r>
            <a:br>
              <a:rPr lang="en-US" dirty="0"/>
            </a:br>
            <a:r>
              <a:rPr lang="en-US" dirty="0"/>
              <a:t>@Setter</a:t>
            </a:r>
            <a:br>
              <a:rPr lang="en-US" dirty="0"/>
            </a:br>
            <a:r>
              <a:rPr lang="en-US" dirty="0"/>
              <a:t>public class Student {</a:t>
            </a:r>
            <a:br>
              <a:rPr lang="en-US" dirty="0"/>
            </a:br>
            <a:r>
              <a:rPr lang="en-US" dirty="0"/>
              <a:t>    @Id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GeneratedValue</a:t>
            </a:r>
            <a:r>
              <a:rPr lang="en-US" dirty="0"/>
              <a:t>(strategy =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private long id;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String name;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@Temporal(value = </a:t>
            </a:r>
            <a:r>
              <a:rPr lang="en-US" dirty="0" err="1"/>
              <a:t>TemporalType.</a:t>
            </a:r>
            <a:r>
              <a:rPr lang="en-US" i="1" dirty="0" err="1"/>
              <a:t>DATE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private Date birthdate;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ManyToOne</a:t>
            </a:r>
            <a:r>
              <a:rPr lang="en-US" dirty="0"/>
              <a:t>(fetch = </a:t>
            </a:r>
            <a:r>
              <a:rPr lang="en-US" dirty="0" err="1"/>
              <a:t>FetchType.</a:t>
            </a:r>
            <a:r>
              <a:rPr lang="en-US" i="1" dirty="0" err="1"/>
              <a:t>EAGER</a:t>
            </a:r>
            <a:r>
              <a:rPr lang="en-US" dirty="0"/>
              <a:t>, cascade = </a:t>
            </a:r>
            <a:r>
              <a:rPr lang="en-US" dirty="0" err="1"/>
              <a:t>CascadeType.</a:t>
            </a:r>
            <a:r>
              <a:rPr lang="en-US" i="1" dirty="0" err="1"/>
              <a:t>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JoinColumn</a:t>
            </a:r>
            <a:r>
              <a:rPr lang="en-US" dirty="0"/>
              <a:t>(name = "</a:t>
            </a:r>
            <a:r>
              <a:rPr lang="en-US" dirty="0" err="1"/>
              <a:t>group_id</a:t>
            </a:r>
            <a:r>
              <a:rPr lang="en-US" dirty="0"/>
              <a:t>", </a:t>
            </a:r>
            <a:r>
              <a:rPr lang="en-US" dirty="0" err="1"/>
              <a:t>foreignKey</a:t>
            </a:r>
            <a:r>
              <a:rPr lang="en-US" dirty="0"/>
              <a:t> = @</a:t>
            </a:r>
            <a:r>
              <a:rPr lang="en-US" dirty="0" err="1"/>
              <a:t>ForeignKey</a:t>
            </a:r>
            <a:r>
              <a:rPr lang="en-US" dirty="0"/>
              <a:t>(</a:t>
            </a:r>
            <a:r>
              <a:rPr lang="en-US" dirty="0" err="1"/>
              <a:t>ConstraintMode.</a:t>
            </a:r>
            <a:r>
              <a:rPr lang="en-US" i="1" dirty="0" err="1"/>
              <a:t>NO_CONSTRAINT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private Group </a:t>
            </a:r>
            <a:r>
              <a:rPr lang="en-US" dirty="0" err="1"/>
              <a:t>group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(Student)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com.ssau.study.orm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jakarta.persistence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lombok.Getter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lombok.Setter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@Entity</a:t>
            </a:r>
            <a:br>
              <a:rPr lang="en-US" dirty="0"/>
            </a:br>
            <a:r>
              <a:rPr lang="en-US" dirty="0"/>
              <a:t>@Table(name = "groups", schema = "public", </a:t>
            </a:r>
            <a:r>
              <a:rPr lang="en-US" dirty="0" err="1"/>
              <a:t>uniqueConstraints</a:t>
            </a:r>
            <a:r>
              <a:rPr lang="en-US" dirty="0"/>
              <a:t> = { @</a:t>
            </a:r>
            <a:r>
              <a:rPr lang="en-US" dirty="0" err="1"/>
              <a:t>UniqueConstraint</a:t>
            </a:r>
            <a:r>
              <a:rPr lang="en-US" dirty="0"/>
              <a:t>(</a:t>
            </a:r>
            <a:r>
              <a:rPr lang="en-US" dirty="0" err="1"/>
              <a:t>columnNames</a:t>
            </a:r>
            <a:r>
              <a:rPr lang="en-US" dirty="0"/>
              <a:t> = "name") })</a:t>
            </a:r>
            <a:br>
              <a:rPr lang="en-US" dirty="0"/>
            </a:br>
            <a:r>
              <a:rPr lang="en-US" dirty="0"/>
              <a:t>@Getter</a:t>
            </a:r>
            <a:br>
              <a:rPr lang="en-US" dirty="0"/>
            </a:br>
            <a:r>
              <a:rPr lang="en-US" dirty="0"/>
              <a:t>@Setter</a:t>
            </a:r>
            <a:br>
              <a:rPr lang="en-US" dirty="0"/>
            </a:br>
            <a:r>
              <a:rPr lang="en-US" dirty="0"/>
              <a:t>public class Group {</a:t>
            </a:r>
            <a:br>
              <a:rPr lang="en-US" dirty="0"/>
            </a:br>
            <a:r>
              <a:rPr lang="en-US" dirty="0"/>
              <a:t>    @Id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GeneratedValue</a:t>
            </a:r>
            <a:r>
              <a:rPr lang="en-US" dirty="0"/>
              <a:t>(strategy =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private long id;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@Column(name = "name", </a:t>
            </a:r>
            <a:r>
              <a:rPr lang="en-US" dirty="0" err="1"/>
              <a:t>columnDefinition</a:t>
            </a:r>
            <a:r>
              <a:rPr lang="en-US" dirty="0"/>
              <a:t> = "text", length = 100, </a:t>
            </a:r>
            <a:r>
              <a:rPr lang="en-US" dirty="0" err="1"/>
              <a:t>nullable</a:t>
            </a:r>
            <a:r>
              <a:rPr lang="en-US" dirty="0"/>
              <a:t> = false, unique = true)</a:t>
            </a:r>
            <a:br>
              <a:rPr lang="en-US" dirty="0"/>
            </a:br>
            <a:r>
              <a:rPr lang="en-US" dirty="0"/>
              <a:t>    private String name;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OneToMany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 = "group", fetch = </a:t>
            </a:r>
            <a:r>
              <a:rPr lang="en-US" dirty="0" err="1"/>
              <a:t>FetchType.</a:t>
            </a:r>
            <a:r>
              <a:rPr lang="en-US" i="1" dirty="0" err="1"/>
              <a:t>LAZY</a:t>
            </a:r>
            <a:r>
              <a:rPr lang="en-US" dirty="0"/>
              <a:t>, cascade = </a:t>
            </a:r>
            <a:r>
              <a:rPr lang="en-US" dirty="0" err="1"/>
              <a:t>CascadeType.</a:t>
            </a:r>
            <a:r>
              <a:rPr lang="en-US" i="1" dirty="0" err="1"/>
              <a:t>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private List&lt;Student&gt; students;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smtClean="0"/>
              <a:t>(Group)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pic>
        <p:nvPicPr>
          <p:cNvPr id="1026" name="Picture 2" descr="https://innovationm.co/wp-content/uploads/2018/05/Spring-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1499"/>
            <a:ext cx="8016825" cy="44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JPA, часть более крупного семейства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, упрощает реализацию </a:t>
            </a:r>
            <a:r>
              <a:rPr lang="ru-RU" dirty="0" err="1"/>
              <a:t>репозиториев</a:t>
            </a:r>
            <a:r>
              <a:rPr lang="ru-RU" dirty="0"/>
              <a:t> на основе JPA. Этот модуль имеет дело с расширенной поддержкой уровней доступа к данным на основе JPA. Это упрощает создание приложений на базе </a:t>
            </a:r>
            <a:r>
              <a:rPr lang="ru-RU" dirty="0" err="1"/>
              <a:t>Spring</a:t>
            </a:r>
            <a:r>
              <a:rPr lang="ru-RU" dirty="0"/>
              <a:t>, использующих технологии доступа к данным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Реализация слоя </a:t>
            </a:r>
            <a:r>
              <a:rPr lang="ru-RU" dirty="0"/>
              <a:t>доступа к данным приложения долгое время была громоздкой. Необходимо </a:t>
            </a:r>
            <a:r>
              <a:rPr lang="ru-RU" dirty="0" smtClean="0"/>
              <a:t>было писать </a:t>
            </a:r>
            <a:r>
              <a:rPr lang="ru-RU" dirty="0"/>
              <a:t>слишком много стандартного кода для выполнения простых запросов, а также для выполнения разбиения на страницы и </a:t>
            </a:r>
            <a:r>
              <a:rPr lang="ru-RU" dirty="0" smtClean="0"/>
              <a:t>прочего.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JPA стремится значительно улучшить реализацию уровней доступа к данным, сократив усилия до того объема, который действительно необходим. Как </a:t>
            </a:r>
            <a:r>
              <a:rPr lang="ru-RU" dirty="0" smtClean="0"/>
              <a:t>разработчик, </a:t>
            </a:r>
            <a:r>
              <a:rPr lang="ru-RU" dirty="0"/>
              <a:t>вы пишете свои интерфейсы </a:t>
            </a:r>
            <a:r>
              <a:rPr lang="ru-RU" dirty="0" err="1"/>
              <a:t>репозитория</a:t>
            </a:r>
            <a:r>
              <a:rPr lang="ru-RU" dirty="0"/>
              <a:t>, включая пользовательские методы поиска, а </a:t>
            </a:r>
            <a:r>
              <a:rPr lang="ru-RU" dirty="0" err="1"/>
              <a:t>Spring</a:t>
            </a:r>
            <a:r>
              <a:rPr lang="ru-RU" dirty="0"/>
              <a:t> автоматически предоставит реализацию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Функции:</a:t>
            </a:r>
          </a:p>
          <a:p>
            <a:pPr lvl="1"/>
            <a:r>
              <a:rPr lang="ru-RU" dirty="0" smtClean="0"/>
              <a:t>Усовершенствованная </a:t>
            </a:r>
            <a:r>
              <a:rPr lang="ru-RU" dirty="0"/>
              <a:t>поддержка создания </a:t>
            </a:r>
            <a:r>
              <a:rPr lang="ru-RU" dirty="0" err="1"/>
              <a:t>репозиториев</a:t>
            </a:r>
            <a:r>
              <a:rPr lang="ru-RU" dirty="0"/>
              <a:t> на основе </a:t>
            </a:r>
            <a:r>
              <a:rPr lang="ru-RU" dirty="0" err="1"/>
              <a:t>Spring</a:t>
            </a:r>
            <a:r>
              <a:rPr lang="ru-RU" dirty="0"/>
              <a:t> и JPA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Поддержка </a:t>
            </a:r>
            <a:r>
              <a:rPr lang="ru-RU" dirty="0"/>
              <a:t>предикатов </a:t>
            </a:r>
            <a:r>
              <a:rPr lang="ru-RU" dirty="0" err="1"/>
              <a:t>Querydsl</a:t>
            </a:r>
            <a:r>
              <a:rPr lang="ru-RU" dirty="0"/>
              <a:t> и, следовательно, </a:t>
            </a:r>
            <a:r>
              <a:rPr lang="ru-RU" dirty="0" err="1"/>
              <a:t>типобезопасных</a:t>
            </a:r>
            <a:r>
              <a:rPr lang="ru-RU" dirty="0"/>
              <a:t> запросов JPA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Прозрачный </a:t>
            </a:r>
            <a:r>
              <a:rPr lang="ru-RU" dirty="0"/>
              <a:t>аудит </a:t>
            </a:r>
            <a:r>
              <a:rPr lang="ru-RU" dirty="0" err="1" smtClean="0"/>
              <a:t>сущостных</a:t>
            </a:r>
            <a:r>
              <a:rPr lang="ru-RU" dirty="0" smtClean="0"/>
              <a:t> классов.</a:t>
            </a:r>
          </a:p>
          <a:p>
            <a:pPr lvl="1"/>
            <a:r>
              <a:rPr lang="ru-RU" dirty="0" smtClean="0"/>
              <a:t>Поддержка </a:t>
            </a:r>
            <a:r>
              <a:rPr lang="ru-RU" dirty="0"/>
              <a:t>разбивки на страницы, динамическое выполнение запросов, возможность интеграции пользовательского кода доступа к </a:t>
            </a:r>
            <a:r>
              <a:rPr lang="ru-RU" dirty="0" smtClean="0"/>
              <a:t>данным.</a:t>
            </a:r>
          </a:p>
          <a:p>
            <a:pPr lvl="1"/>
            <a:r>
              <a:rPr lang="ru-RU" dirty="0" smtClean="0"/>
              <a:t>Проверка </a:t>
            </a:r>
            <a:r>
              <a:rPr lang="ru-RU" dirty="0"/>
              <a:t>аннотированных запросов @</a:t>
            </a:r>
            <a:r>
              <a:rPr lang="ru-RU" dirty="0" err="1"/>
              <a:t>Query</a:t>
            </a:r>
            <a:r>
              <a:rPr lang="ru-RU" dirty="0"/>
              <a:t> во время начальной </a:t>
            </a:r>
            <a:r>
              <a:rPr lang="ru-RU" dirty="0" smtClean="0"/>
              <a:t>загрузки.</a:t>
            </a:r>
          </a:p>
          <a:p>
            <a:pPr lvl="1"/>
            <a:r>
              <a:rPr lang="ru-RU" dirty="0" smtClean="0"/>
              <a:t>Поддержка </a:t>
            </a:r>
            <a:r>
              <a:rPr lang="ru-RU" dirty="0"/>
              <a:t>сопоставления сущностей на основе </a:t>
            </a:r>
            <a:r>
              <a:rPr lang="ru-RU" dirty="0" smtClean="0"/>
              <a:t>XML.</a:t>
            </a:r>
          </a:p>
          <a:p>
            <a:pPr lvl="1"/>
            <a:r>
              <a:rPr lang="ru-RU" dirty="0" smtClean="0"/>
              <a:t>Конфигурация </a:t>
            </a:r>
            <a:r>
              <a:rPr lang="ru-RU" dirty="0" err="1"/>
              <a:t>репозитория</a:t>
            </a:r>
            <a:r>
              <a:rPr lang="ru-RU" dirty="0"/>
              <a:t> на основе </a:t>
            </a:r>
            <a:r>
              <a:rPr lang="ru-RU" dirty="0" err="1"/>
              <a:t>JavaConfig</a:t>
            </a:r>
            <a:r>
              <a:rPr lang="ru-RU" dirty="0"/>
              <a:t> путем введения @</a:t>
            </a:r>
            <a:r>
              <a:rPr lang="ru-RU" dirty="0" err="1"/>
              <a:t>EnableJpaRepositories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1732</TotalTime>
  <Words>980</Words>
  <Application>Microsoft Office PowerPoint</Application>
  <PresentationFormat>Экран (4:3)</PresentationFormat>
  <Paragraphs>64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Бумажная</vt:lpstr>
      <vt:lpstr>Разработка веб-приложений</vt:lpstr>
      <vt:lpstr>ORM</vt:lpstr>
      <vt:lpstr>ORM</vt:lpstr>
      <vt:lpstr>ORM</vt:lpstr>
      <vt:lpstr>JPA и Hibernate</vt:lpstr>
      <vt:lpstr>Entity (Student)</vt:lpstr>
      <vt:lpstr>Entity (Group)</vt:lpstr>
      <vt:lpstr>Spring Data</vt:lpstr>
      <vt:lpstr>Spring Data JPA</vt:lpstr>
      <vt:lpstr>Spring Data JPA</vt:lpstr>
      <vt:lpstr>Hierarchy</vt:lpstr>
      <vt:lpstr>StudentRepository</vt:lpstr>
      <vt:lpstr>GroupRepository</vt:lpstr>
      <vt:lpstr>JPQL</vt:lpstr>
      <vt:lpstr>Именованные запросы</vt:lpstr>
      <vt:lpstr>Именованные запросы в Spring Data</vt:lpstr>
      <vt:lpstr>Генерация запросов</vt:lpstr>
      <vt:lpstr>Слой сервисов</vt:lpstr>
      <vt:lpstr>POJO</vt:lpstr>
      <vt:lpstr>POJO</vt:lpstr>
      <vt:lpstr>Controller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</dc:title>
  <dc:creator>Илья Лёзин</dc:creator>
  <cp:lastModifiedBy>Илья Лёзин</cp:lastModifiedBy>
  <cp:revision>80</cp:revision>
  <dcterms:created xsi:type="dcterms:W3CDTF">2023-01-29T04:06:22Z</dcterms:created>
  <dcterms:modified xsi:type="dcterms:W3CDTF">2023-02-20T13:44:08Z</dcterms:modified>
</cp:coreProperties>
</file>