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338" r:id="rId5"/>
    <p:sldId id="265" r:id="rId6"/>
    <p:sldId id="359" r:id="rId7"/>
    <p:sldId id="335" r:id="rId8"/>
    <p:sldId id="336" r:id="rId9"/>
    <p:sldId id="339" r:id="rId10"/>
    <p:sldId id="340" r:id="rId11"/>
    <p:sldId id="341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5" r:id="rId24"/>
    <p:sldId id="356" r:id="rId25"/>
    <p:sldId id="357" r:id="rId26"/>
    <p:sldId id="358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28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1088-1715-4085-8B1D-F60D8ED21BA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C9B1088-1715-4085-8B1D-F60D8ED21BA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CD1ED90-AF8F-44BC-BB6D-3F71C7268EB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Навигация и работа с данными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Разработка веб-приложений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@Injectable({</a:t>
            </a:r>
            <a:r>
              <a:rPr lang="en-US" dirty="0" err="1"/>
              <a:t>providedIn</a:t>
            </a:r>
            <a:r>
              <a:rPr lang="en-US" dirty="0"/>
              <a:t>: 'root'})</a:t>
            </a:r>
          </a:p>
          <a:p>
            <a:pPr marL="0" indent="0">
              <a:buNone/>
            </a:pPr>
            <a:r>
              <a:rPr lang="en-US" dirty="0"/>
              <a:t>export class </a:t>
            </a:r>
            <a:r>
              <a:rPr lang="en-US" dirty="0" err="1"/>
              <a:t>TemplatePageTitleStrategy</a:t>
            </a:r>
            <a:r>
              <a:rPr lang="en-US" dirty="0"/>
              <a:t> extends </a:t>
            </a:r>
            <a:r>
              <a:rPr lang="en-US" dirty="0" err="1"/>
              <a:t>TitleStrategy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constructor(private </a:t>
            </a:r>
            <a:r>
              <a:rPr lang="en-US" dirty="0" err="1"/>
              <a:t>readonly</a:t>
            </a:r>
            <a:r>
              <a:rPr lang="en-US" dirty="0"/>
              <a:t> title: Title) {</a:t>
            </a:r>
          </a:p>
          <a:p>
            <a:pPr marL="0" indent="0">
              <a:buNone/>
            </a:pPr>
            <a:r>
              <a:rPr lang="en-US" dirty="0"/>
              <a:t>    super();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override </a:t>
            </a:r>
            <a:r>
              <a:rPr lang="en-US" dirty="0" err="1"/>
              <a:t>updateTitle</a:t>
            </a:r>
            <a:r>
              <a:rPr lang="en-US" dirty="0"/>
              <a:t>(</a:t>
            </a:r>
            <a:r>
              <a:rPr lang="en-US" dirty="0" err="1"/>
              <a:t>routerState</a:t>
            </a:r>
            <a:r>
              <a:rPr lang="en-US" dirty="0"/>
              <a:t>: </a:t>
            </a:r>
            <a:r>
              <a:rPr lang="en-US" dirty="0" err="1"/>
              <a:t>RouterStateSnapshot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title = </a:t>
            </a:r>
            <a:r>
              <a:rPr lang="en-US" dirty="0" err="1"/>
              <a:t>this.buildTitle</a:t>
            </a:r>
            <a:r>
              <a:rPr lang="en-US" dirty="0"/>
              <a:t>(</a:t>
            </a:r>
            <a:r>
              <a:rPr lang="en-US" dirty="0" err="1"/>
              <a:t>routerState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if (title !== undefined)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this.title.setTitle</a:t>
            </a:r>
            <a:r>
              <a:rPr lang="en-US" dirty="0"/>
              <a:t>(`My Application | ${title}`);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NgModule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  imports: [</a:t>
            </a:r>
            <a:r>
              <a:rPr lang="en-US" dirty="0" err="1"/>
              <a:t>RouterModule.forRoot</a:t>
            </a:r>
            <a:r>
              <a:rPr lang="en-US" dirty="0"/>
              <a:t>(routes)],</a:t>
            </a:r>
          </a:p>
          <a:p>
            <a:pPr marL="0" indent="0">
              <a:buNone/>
            </a:pPr>
            <a:r>
              <a:rPr lang="en-US" dirty="0"/>
              <a:t>  exports: [</a:t>
            </a:r>
            <a:r>
              <a:rPr lang="en-US" dirty="0" err="1"/>
              <a:t>RouterModule</a:t>
            </a:r>
            <a:r>
              <a:rPr lang="en-US" dirty="0"/>
              <a:t>],</a:t>
            </a:r>
          </a:p>
          <a:p>
            <a:pPr marL="0" indent="0">
              <a:buNone/>
            </a:pPr>
            <a:r>
              <a:rPr lang="en-US" dirty="0"/>
              <a:t>  providers: [</a:t>
            </a:r>
          </a:p>
          <a:p>
            <a:pPr marL="0" indent="0">
              <a:buNone/>
            </a:pPr>
            <a:r>
              <a:rPr lang="en-US" dirty="0"/>
              <a:t>    {provide: </a:t>
            </a:r>
            <a:r>
              <a:rPr lang="en-US" dirty="0" err="1"/>
              <a:t>TitleStrategy</a:t>
            </a:r>
            <a:r>
              <a:rPr lang="en-US" dirty="0"/>
              <a:t>, </a:t>
            </a:r>
            <a:r>
              <a:rPr lang="en-US" dirty="0" err="1"/>
              <a:t>useClass</a:t>
            </a:r>
            <a:r>
              <a:rPr lang="en-US" dirty="0"/>
              <a:t>: </a:t>
            </a:r>
            <a:r>
              <a:rPr lang="en-US" dirty="0" err="1"/>
              <a:t>TemplatePageTitleStrategy</a:t>
            </a:r>
            <a:r>
              <a:rPr lang="en-US" dirty="0"/>
              <a:t>},</a:t>
            </a:r>
          </a:p>
          <a:p>
            <a:pPr marL="0" indent="0">
              <a:buNone/>
            </a:pPr>
            <a:r>
              <a:rPr lang="en-US" dirty="0"/>
              <a:t>  ]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pPr marL="0" indent="0">
              <a:buNone/>
            </a:pPr>
            <a:r>
              <a:rPr lang="en-US" dirty="0"/>
              <a:t>export class </a:t>
            </a:r>
            <a:r>
              <a:rPr lang="en-US" dirty="0" err="1"/>
              <a:t>AppRoutingModule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TitleStrategy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31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Относительные пути позволяют определить пути, относящиеся к текущему сегменту URL. </a:t>
            </a:r>
            <a:r>
              <a:rPr lang="ru-RU" dirty="0" smtClean="0"/>
              <a:t>Здесь </a:t>
            </a:r>
            <a:r>
              <a:rPr lang="ru-RU" dirty="0"/>
              <a:t>показан относительный маршрут к другому </a:t>
            </a:r>
            <a:r>
              <a:rPr lang="ru-RU" dirty="0" smtClean="0"/>
              <a:t>компоненту</a:t>
            </a:r>
            <a:r>
              <a:rPr lang="ru-RU" dirty="0"/>
              <a:t>. </a:t>
            </a:r>
            <a:r>
              <a:rPr lang="ru-RU" dirty="0" err="1"/>
              <a:t>FirstComponent</a:t>
            </a:r>
            <a:r>
              <a:rPr lang="ru-RU" dirty="0"/>
              <a:t> и </a:t>
            </a:r>
            <a:r>
              <a:rPr lang="ru-RU" dirty="0" err="1"/>
              <a:t>SecondComponent</a:t>
            </a:r>
            <a:r>
              <a:rPr lang="ru-RU" dirty="0"/>
              <a:t> находятся на одном уровне в дереве, однако ссылка на </a:t>
            </a:r>
            <a:r>
              <a:rPr lang="ru-RU" dirty="0" err="1"/>
              <a:t>SecondComponent</a:t>
            </a:r>
            <a:r>
              <a:rPr lang="ru-RU" dirty="0"/>
              <a:t> находится внутри </a:t>
            </a:r>
            <a:r>
              <a:rPr lang="ru-RU" dirty="0" err="1"/>
              <a:t>FirstComponent</a:t>
            </a:r>
            <a:r>
              <a:rPr lang="ru-RU" dirty="0"/>
              <a:t>, а это означает, что маршрутизатор должен подняться на уровень выше, а затем во второй каталог, чтобы найти </a:t>
            </a:r>
            <a:r>
              <a:rPr lang="ru-RU" dirty="0" err="1"/>
              <a:t>SecondComponent</a:t>
            </a:r>
            <a:r>
              <a:rPr lang="ru-RU" dirty="0"/>
              <a:t>. Вместо того, чтобы записывать весь путь к </a:t>
            </a:r>
            <a:r>
              <a:rPr lang="ru-RU" dirty="0" err="1"/>
              <a:t>SecondComponent</a:t>
            </a:r>
            <a:r>
              <a:rPr lang="ru-RU" dirty="0"/>
              <a:t>, используйте обозначение ../ для перехода на уровень выше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&lt;h2&gt;First Component&lt;/h2</a:t>
            </a:r>
            <a:r>
              <a:rPr lang="en-US" dirty="0" smtClean="0"/>
              <a:t>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&lt;</a:t>
            </a:r>
            <a:r>
              <a:rPr lang="en-US" dirty="0" err="1"/>
              <a:t>nav</a:t>
            </a:r>
            <a:r>
              <a:rPr lang="en-US" dirty="0" smtClean="0"/>
              <a:t>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</a:t>
            </a: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  </a:t>
            </a:r>
            <a:r>
              <a:rPr lang="en-US" dirty="0"/>
              <a:t>&lt;li&gt;&lt;a </a:t>
            </a:r>
            <a:r>
              <a:rPr lang="en-US" dirty="0" err="1"/>
              <a:t>routerLink</a:t>
            </a:r>
            <a:r>
              <a:rPr lang="en-US" dirty="0"/>
              <a:t>="../second-component"&gt;Relative Route to second component&lt;/a&gt;&lt;/li</a:t>
            </a:r>
            <a:r>
              <a:rPr lang="en-US" dirty="0" smtClean="0"/>
              <a:t>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</a:t>
            </a: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&lt;/</a:t>
            </a:r>
            <a:r>
              <a:rPr lang="en-US" dirty="0" err="1"/>
              <a:t>nav</a:t>
            </a:r>
            <a:r>
              <a:rPr lang="en-US" dirty="0" smtClean="0"/>
              <a:t>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&lt;</a:t>
            </a:r>
            <a:r>
              <a:rPr lang="en-US" dirty="0"/>
              <a:t>router-outlet&gt;&lt;/router-outlet&gt;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Относительные пути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170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Чтобы указать относительный маршрут, используйте свойство </a:t>
            </a:r>
            <a:r>
              <a:rPr lang="en-US" dirty="0" err="1" smtClean="0"/>
              <a:t>relativeTo</a:t>
            </a:r>
            <a:r>
              <a:rPr lang="ru-RU" dirty="0" smtClean="0"/>
              <a:t> из </a:t>
            </a:r>
            <a:r>
              <a:rPr lang="ru-RU" dirty="0" err="1" smtClean="0"/>
              <a:t>NavigationExtras</a:t>
            </a:r>
            <a:r>
              <a:rPr lang="ru-RU" dirty="0"/>
              <a:t>. В классе компонента импортируйте </a:t>
            </a:r>
            <a:r>
              <a:rPr lang="ru-RU" dirty="0" err="1"/>
              <a:t>NavigationExtras</a:t>
            </a:r>
            <a:r>
              <a:rPr lang="ru-RU" dirty="0"/>
              <a:t> из файла @</a:t>
            </a:r>
            <a:r>
              <a:rPr lang="ru-RU" dirty="0" err="1"/>
              <a:t>angular</a:t>
            </a:r>
            <a:r>
              <a:rPr lang="ru-RU" dirty="0"/>
              <a:t>/</a:t>
            </a:r>
            <a:r>
              <a:rPr lang="ru-RU" dirty="0" err="1"/>
              <a:t>router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Затем </a:t>
            </a:r>
            <a:r>
              <a:rPr lang="ru-RU" dirty="0"/>
              <a:t>используйте </a:t>
            </a:r>
            <a:r>
              <a:rPr lang="ru-RU" dirty="0" err="1"/>
              <a:t>relativeTo</a:t>
            </a:r>
            <a:r>
              <a:rPr lang="ru-RU" dirty="0"/>
              <a:t> в своем методе навигации. После массива параметров ссылки, который здесь содержит элементы, добавьте объект со свойством </a:t>
            </a:r>
            <a:r>
              <a:rPr lang="ru-RU" dirty="0" err="1"/>
              <a:t>relativeTo</a:t>
            </a:r>
            <a:r>
              <a:rPr lang="ru-RU" dirty="0"/>
              <a:t>, установленным в </a:t>
            </a:r>
            <a:r>
              <a:rPr lang="ru-RU" dirty="0" err="1"/>
              <a:t>ActivatedRoute</a:t>
            </a:r>
            <a:r>
              <a:rPr lang="ru-RU" dirty="0"/>
              <a:t>, то есть </a:t>
            </a:r>
            <a:r>
              <a:rPr lang="ru-RU" dirty="0" err="1"/>
              <a:t>this.route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Метод </a:t>
            </a:r>
            <a:r>
              <a:rPr lang="ru-RU" dirty="0" err="1"/>
              <a:t>goToItems</a:t>
            </a:r>
            <a:r>
              <a:rPr lang="ru-RU" dirty="0"/>
              <a:t>() интерпретирует </a:t>
            </a:r>
            <a:r>
              <a:rPr lang="ru-RU" dirty="0" smtClean="0"/>
              <a:t>целевой URI как </a:t>
            </a:r>
            <a:r>
              <a:rPr lang="ru-RU" dirty="0"/>
              <a:t>относящийся к </a:t>
            </a:r>
            <a:r>
              <a:rPr lang="ru-RU" dirty="0" smtClean="0"/>
              <a:t>текущему </a:t>
            </a:r>
            <a:r>
              <a:rPr lang="ru-RU" dirty="0"/>
              <a:t>маршруту и переходит к маршруту </a:t>
            </a:r>
            <a:r>
              <a:rPr lang="en-US" dirty="0" smtClean="0"/>
              <a:t>items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goToItems</a:t>
            </a:r>
            <a:r>
              <a:rPr lang="en-US" dirty="0"/>
              <a:t>() </a:t>
            </a: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</a:t>
            </a:r>
            <a:r>
              <a:rPr lang="en-US" dirty="0" err="1"/>
              <a:t>this.router.navigate</a:t>
            </a:r>
            <a:r>
              <a:rPr lang="en-US" dirty="0"/>
              <a:t>(['items'], { </a:t>
            </a:r>
            <a:r>
              <a:rPr lang="en-US" dirty="0" err="1"/>
              <a:t>relativeTo</a:t>
            </a:r>
            <a:r>
              <a:rPr lang="en-US" dirty="0"/>
              <a:t>: </a:t>
            </a:r>
            <a:r>
              <a:rPr lang="en-US" dirty="0" err="1"/>
              <a:t>this.route</a:t>
            </a:r>
            <a:r>
              <a:rPr lang="en-US" dirty="0"/>
              <a:t> </a:t>
            </a:r>
            <a:r>
              <a:rPr lang="en-US" dirty="0" smtClean="0"/>
              <a:t>});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Относительный маршрут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684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Иногда </a:t>
            </a:r>
            <a:r>
              <a:rPr lang="ru-RU" dirty="0" smtClean="0"/>
              <a:t>вашему приложению требуется доступ </a:t>
            </a:r>
            <a:r>
              <a:rPr lang="ru-RU" dirty="0"/>
              <a:t>к части маршрута, </a:t>
            </a:r>
            <a:r>
              <a:rPr lang="ru-RU" dirty="0" smtClean="0"/>
              <a:t>например, </a:t>
            </a:r>
            <a:r>
              <a:rPr lang="ru-RU" dirty="0"/>
              <a:t>к параметру запроса или фрагменту. </a:t>
            </a:r>
            <a:r>
              <a:rPr lang="ru-RU" dirty="0" smtClean="0"/>
              <a:t>Так выглядит </a:t>
            </a:r>
            <a:r>
              <a:rPr lang="ru-RU" dirty="0"/>
              <a:t>представление списка, в котором вы можете щелкнуть </a:t>
            </a:r>
            <a:r>
              <a:rPr lang="ru-RU" dirty="0" smtClean="0"/>
              <a:t>на элемент, </a:t>
            </a:r>
            <a:r>
              <a:rPr lang="ru-RU" dirty="0"/>
              <a:t>чтобы увидеть подробности. Маршрутизатор использует идентификатор, чтобы показать правильные данные </a:t>
            </a:r>
            <a:r>
              <a:rPr lang="ru-RU" dirty="0" smtClean="0"/>
              <a:t>об объекте.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heroes$: Observable&lt;Hero</a:t>
            </a:r>
            <a:r>
              <a:rPr lang="en-US" dirty="0" smtClean="0"/>
              <a:t>[]&gt;;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selectedId</a:t>
            </a:r>
            <a:r>
              <a:rPr lang="en-US" dirty="0"/>
              <a:t>: </a:t>
            </a:r>
            <a:r>
              <a:rPr lang="en-US" dirty="0" smtClean="0"/>
              <a:t>number;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heroes </a:t>
            </a:r>
            <a:r>
              <a:rPr lang="en-US" dirty="0"/>
              <a:t>= HEROES</a:t>
            </a:r>
            <a:r>
              <a:rPr lang="en-US" dirty="0" smtClean="0"/>
              <a:t>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constructor(private route: </a:t>
            </a:r>
            <a:r>
              <a:rPr lang="en-US" dirty="0" err="1"/>
              <a:t>ActivatedRoute</a:t>
            </a:r>
            <a:r>
              <a:rPr lang="en-US" dirty="0"/>
              <a:t>) </a:t>
            </a:r>
            <a:r>
              <a:rPr lang="en-US" dirty="0" smtClean="0"/>
              <a:t>{}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ngOnInit</a:t>
            </a:r>
            <a:r>
              <a:rPr lang="en-US" dirty="0"/>
              <a:t>() </a:t>
            </a: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</a:t>
            </a:r>
            <a:r>
              <a:rPr lang="en-US" dirty="0" err="1"/>
              <a:t>this.heroes</a:t>
            </a:r>
            <a:r>
              <a:rPr lang="en-US" dirty="0"/>
              <a:t>$ = </a:t>
            </a:r>
            <a:r>
              <a:rPr lang="en-US" dirty="0" err="1"/>
              <a:t>this.route.paramMap.pipe</a:t>
            </a:r>
            <a:r>
              <a:rPr lang="en-US" dirty="0" smtClean="0"/>
              <a:t>(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  </a:t>
            </a:r>
            <a:r>
              <a:rPr lang="en-US" dirty="0" err="1"/>
              <a:t>switchMap</a:t>
            </a:r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/>
              <a:t> =&gt; </a:t>
            </a: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    </a:t>
            </a:r>
            <a:r>
              <a:rPr lang="en-US" dirty="0" err="1"/>
              <a:t>this.selectedId</a:t>
            </a:r>
            <a:r>
              <a:rPr lang="en-US" dirty="0"/>
              <a:t> = Number(</a:t>
            </a:r>
            <a:r>
              <a:rPr lang="en-US" dirty="0" err="1"/>
              <a:t>params.get</a:t>
            </a:r>
            <a:r>
              <a:rPr lang="en-US" dirty="0"/>
              <a:t>('id</a:t>
            </a:r>
            <a:r>
              <a:rPr lang="en-US" dirty="0" smtClean="0"/>
              <a:t>'));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/>
              <a:t>this.service.getHeroes</a:t>
            </a:r>
            <a:r>
              <a:rPr lang="en-US" dirty="0" smtClean="0"/>
              <a:t>();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  })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запроса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6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hero$: Observable&lt;Hero&gt;;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constructor(private </a:t>
            </a:r>
            <a:r>
              <a:rPr lang="en-US" dirty="0"/>
              <a:t>route: </a:t>
            </a:r>
            <a:r>
              <a:rPr lang="en-US" dirty="0" err="1"/>
              <a:t>ActivatedRoute</a:t>
            </a:r>
            <a:r>
              <a:rPr lang="en-US" dirty="0" smtClean="0"/>
              <a:t>, </a:t>
            </a:r>
            <a:r>
              <a:rPr lang="en-US" dirty="0"/>
              <a:t>private router: </a:t>
            </a:r>
            <a:r>
              <a:rPr lang="en-US" dirty="0" smtClean="0"/>
              <a:t>Router) </a:t>
            </a:r>
            <a:r>
              <a:rPr lang="en-US" dirty="0"/>
              <a:t>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ngOnInit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heroId</a:t>
            </a:r>
            <a:r>
              <a:rPr lang="en-US" dirty="0"/>
              <a:t> = </a:t>
            </a:r>
            <a:r>
              <a:rPr lang="en-US" dirty="0" err="1"/>
              <a:t>this.route.snapshot.paramMap.get</a:t>
            </a:r>
            <a:r>
              <a:rPr lang="en-US" dirty="0"/>
              <a:t>('id');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this.hero</a:t>
            </a:r>
            <a:r>
              <a:rPr lang="en-US" dirty="0"/>
              <a:t>$ = </a:t>
            </a:r>
            <a:r>
              <a:rPr lang="en-US" dirty="0" err="1"/>
              <a:t>this.service.getHero</a:t>
            </a:r>
            <a:r>
              <a:rPr lang="en-US" dirty="0"/>
              <a:t>(</a:t>
            </a:r>
            <a:r>
              <a:rPr lang="en-US" dirty="0" err="1"/>
              <a:t>heroId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gotoItems</a:t>
            </a:r>
            <a:r>
              <a:rPr lang="en-US" dirty="0"/>
              <a:t>(hero: Hero)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heroId</a:t>
            </a:r>
            <a:r>
              <a:rPr lang="en-US" dirty="0"/>
              <a:t> = hero ? hero.id : null;</a:t>
            </a:r>
          </a:p>
          <a:p>
            <a:pPr marL="0" indent="0">
              <a:buNone/>
            </a:pPr>
            <a:r>
              <a:rPr lang="en-US" dirty="0"/>
              <a:t>  // Pass along the hero id if available</a:t>
            </a:r>
          </a:p>
          <a:p>
            <a:pPr marL="0" indent="0">
              <a:buNone/>
            </a:pPr>
            <a:r>
              <a:rPr lang="en-US" dirty="0"/>
              <a:t>  // so that the </a:t>
            </a:r>
            <a:r>
              <a:rPr lang="en-US" dirty="0" err="1"/>
              <a:t>HeroList</a:t>
            </a:r>
            <a:r>
              <a:rPr lang="en-US" dirty="0"/>
              <a:t> component can select that item.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this.router.navigate</a:t>
            </a:r>
            <a:r>
              <a:rPr lang="en-US" dirty="0"/>
              <a:t>(['/heroes', { id: </a:t>
            </a:r>
            <a:r>
              <a:rPr lang="en-US" dirty="0" err="1"/>
              <a:t>heroId</a:t>
            </a:r>
            <a:r>
              <a:rPr lang="en-US" dirty="0"/>
              <a:t> }]);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Второй компонент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564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 smtClean="0"/>
              <a:t>Защита маршрутов используется для предотвращения перехода </a:t>
            </a:r>
            <a:r>
              <a:rPr lang="ru-RU" dirty="0"/>
              <a:t>пользователей к частям приложения без авторизации. В </a:t>
            </a:r>
            <a:r>
              <a:rPr lang="ru-RU" dirty="0" err="1"/>
              <a:t>Angular</a:t>
            </a:r>
            <a:r>
              <a:rPr lang="ru-RU" dirty="0"/>
              <a:t> доступны следующие </a:t>
            </a:r>
            <a:r>
              <a:rPr lang="ru-RU" dirty="0" smtClean="0"/>
              <a:t>способы защиты:</a:t>
            </a:r>
          </a:p>
          <a:p>
            <a:pPr lvl="1"/>
            <a:r>
              <a:rPr lang="ru-RU" dirty="0" err="1" smtClean="0"/>
              <a:t>canActivate</a:t>
            </a:r>
            <a:endParaRPr lang="ru-RU" dirty="0" smtClean="0"/>
          </a:p>
          <a:p>
            <a:pPr lvl="1"/>
            <a:r>
              <a:rPr lang="ru-RU" dirty="0" err="1" smtClean="0"/>
              <a:t>canActivateChild</a:t>
            </a:r>
            <a:endParaRPr lang="ru-RU" dirty="0" smtClean="0"/>
          </a:p>
          <a:p>
            <a:pPr lvl="1"/>
            <a:r>
              <a:rPr lang="ru-RU" dirty="0" err="1" smtClean="0"/>
              <a:t>canDeactivate</a:t>
            </a:r>
            <a:endParaRPr lang="ru-RU" dirty="0" smtClean="0"/>
          </a:p>
          <a:p>
            <a:pPr lvl="1"/>
            <a:r>
              <a:rPr lang="ru-RU" dirty="0" err="1" smtClean="0"/>
              <a:t>canMatch</a:t>
            </a:r>
            <a:endParaRPr lang="ru-RU" dirty="0" smtClean="0"/>
          </a:p>
          <a:p>
            <a:pPr lvl="1"/>
            <a:r>
              <a:rPr lang="en-US" dirty="0" smtClean="0"/>
              <a:t>resolve</a:t>
            </a:r>
            <a:endParaRPr lang="ru-RU" dirty="0" smtClean="0"/>
          </a:p>
          <a:p>
            <a:pPr lvl="1"/>
            <a:r>
              <a:rPr lang="ru-RU" dirty="0" err="1" smtClean="0"/>
              <a:t>canLoad</a:t>
            </a:r>
            <a:endParaRPr lang="ru-RU" dirty="0" smtClean="0"/>
          </a:p>
          <a:p>
            <a:r>
              <a:rPr lang="ru-RU" dirty="0" smtClean="0"/>
              <a:t>Для организации защиты маршрутов рекомендуется использовать </a:t>
            </a:r>
            <a:r>
              <a:rPr lang="ru-RU" dirty="0" err="1" smtClean="0"/>
              <a:t>бескомпонентные</a:t>
            </a:r>
            <a:r>
              <a:rPr lang="ru-RU" dirty="0" smtClean="0"/>
              <a:t> маршруты, </a:t>
            </a:r>
            <a:r>
              <a:rPr lang="ru-RU" dirty="0"/>
              <a:t>так как это облегчает защиту дочерних маршрутов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</a:t>
            </a:r>
            <a:r>
              <a:rPr lang="ru-RU" dirty="0"/>
              <a:t>следующем примере для защиты маршрута используется </a:t>
            </a:r>
            <a:r>
              <a:rPr lang="ru-RU" dirty="0" err="1"/>
              <a:t>canActivate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export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yourGuard</a:t>
            </a:r>
            <a:r>
              <a:rPr lang="en-US" dirty="0"/>
              <a:t>: </a:t>
            </a:r>
            <a:r>
              <a:rPr lang="en-US" dirty="0" err="1"/>
              <a:t>CanActivateFn</a:t>
            </a:r>
            <a:r>
              <a:rPr lang="en-US" dirty="0"/>
              <a:t> = </a:t>
            </a:r>
            <a:r>
              <a:rPr lang="en-US" dirty="0" smtClean="0"/>
              <a:t>(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  </a:t>
            </a:r>
            <a:r>
              <a:rPr lang="en-US" dirty="0"/>
              <a:t>next: </a:t>
            </a:r>
            <a:r>
              <a:rPr lang="en-US" dirty="0" err="1"/>
              <a:t>ActivatedRouteSnapshot</a:t>
            </a:r>
            <a:r>
              <a:rPr lang="en-US" dirty="0" smtClean="0"/>
              <a:t>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  </a:t>
            </a:r>
            <a:r>
              <a:rPr lang="en-US" dirty="0"/>
              <a:t>state: </a:t>
            </a:r>
            <a:r>
              <a:rPr lang="en-US" dirty="0" err="1"/>
              <a:t>RouterStateSnapshot</a:t>
            </a:r>
            <a:r>
              <a:rPr lang="en-US" dirty="0"/>
              <a:t>) =&gt; </a:t>
            </a: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    </a:t>
            </a:r>
            <a:r>
              <a:rPr lang="en-US" dirty="0"/>
              <a:t>// your  logic goes </a:t>
            </a:r>
            <a:r>
              <a:rPr lang="en-US" dirty="0" smtClean="0"/>
              <a:t>here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</a:t>
            </a:r>
            <a:r>
              <a:rPr lang="ru-RU" dirty="0" smtClean="0"/>
              <a:t>  </a:t>
            </a: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…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</a:t>
            </a:r>
            <a:r>
              <a:rPr lang="en-US" dirty="0"/>
              <a:t>path: '/your-path</a:t>
            </a:r>
            <a:r>
              <a:rPr lang="en-US" dirty="0" smtClean="0"/>
              <a:t>',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</a:t>
            </a:r>
            <a:r>
              <a:rPr lang="en-US" dirty="0"/>
              <a:t>component: </a:t>
            </a:r>
            <a:r>
              <a:rPr lang="en-US" dirty="0" err="1"/>
              <a:t>YourComponent</a:t>
            </a:r>
            <a:r>
              <a:rPr lang="en-US" dirty="0" smtClean="0"/>
              <a:t>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</a:t>
            </a:r>
            <a:r>
              <a:rPr lang="en-US" dirty="0" err="1"/>
              <a:t>canActivate</a:t>
            </a:r>
            <a:r>
              <a:rPr lang="en-US" dirty="0"/>
              <a:t>: [</a:t>
            </a:r>
            <a:r>
              <a:rPr lang="en-US" dirty="0" err="1"/>
              <a:t>yourGuard</a:t>
            </a:r>
            <a:r>
              <a:rPr lang="en-US" dirty="0" smtClean="0"/>
              <a:t>]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Ограничение доступа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832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Большинству </a:t>
            </a:r>
            <a:r>
              <a:rPr lang="ru-RU" dirty="0" smtClean="0"/>
              <a:t>веб-приложений </a:t>
            </a:r>
            <a:r>
              <a:rPr lang="ru-RU" dirty="0"/>
              <a:t>необходимо обмениваться данными с сервером по протоколу HTTP, чтобы загружать или выгружать данные и получать доступ к другим внутренним </a:t>
            </a:r>
            <a:r>
              <a:rPr lang="ru-RU" dirty="0" smtClean="0"/>
              <a:t>сервисам. </a:t>
            </a:r>
            <a:r>
              <a:rPr lang="ru-RU" dirty="0" err="1"/>
              <a:t>Angular</a:t>
            </a:r>
            <a:r>
              <a:rPr lang="ru-RU" dirty="0"/>
              <a:t> предоставляет клиентский HTTP API для приложений </a:t>
            </a:r>
            <a:r>
              <a:rPr lang="ru-RU" dirty="0" smtClean="0"/>
              <a:t>через </a:t>
            </a:r>
            <a:r>
              <a:rPr lang="ru-RU" dirty="0"/>
              <a:t>класс </a:t>
            </a:r>
            <a:r>
              <a:rPr lang="ru-RU" dirty="0" smtClean="0"/>
              <a:t>сервиса </a:t>
            </a:r>
            <a:r>
              <a:rPr lang="ru-RU" dirty="0" err="1"/>
              <a:t>HttpClient</a:t>
            </a:r>
            <a:r>
              <a:rPr lang="ru-RU" dirty="0"/>
              <a:t> </a:t>
            </a:r>
            <a:r>
              <a:rPr lang="ru-RU" dirty="0" smtClean="0"/>
              <a:t>из </a:t>
            </a:r>
            <a:r>
              <a:rPr lang="ru-RU" dirty="0"/>
              <a:t>@</a:t>
            </a:r>
            <a:r>
              <a:rPr lang="ru-RU" dirty="0" err="1"/>
              <a:t>angular</a:t>
            </a:r>
            <a:r>
              <a:rPr lang="ru-RU" dirty="0"/>
              <a:t>/</a:t>
            </a:r>
            <a:r>
              <a:rPr lang="ru-RU" dirty="0" err="1"/>
              <a:t>common</a:t>
            </a:r>
            <a:r>
              <a:rPr lang="ru-RU" dirty="0"/>
              <a:t>/</a:t>
            </a:r>
            <a:r>
              <a:rPr lang="ru-RU" dirty="0" err="1"/>
              <a:t>http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Сервис клиента </a:t>
            </a:r>
            <a:r>
              <a:rPr lang="ru-RU" dirty="0"/>
              <a:t>HTTP предлагает следующие основные функции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Возможность </a:t>
            </a:r>
            <a:r>
              <a:rPr lang="ru-RU" dirty="0"/>
              <a:t>запрашивать типизированные объекты </a:t>
            </a:r>
            <a:r>
              <a:rPr lang="ru-RU" dirty="0" smtClean="0"/>
              <a:t>ответа.</a:t>
            </a:r>
          </a:p>
          <a:p>
            <a:pPr lvl="1"/>
            <a:r>
              <a:rPr lang="ru-RU" dirty="0" smtClean="0"/>
              <a:t>Оптимизированная </a:t>
            </a:r>
            <a:r>
              <a:rPr lang="ru-RU" dirty="0"/>
              <a:t>обработка </a:t>
            </a:r>
            <a:r>
              <a:rPr lang="ru-RU" dirty="0" smtClean="0"/>
              <a:t>ошибок.</a:t>
            </a:r>
          </a:p>
          <a:p>
            <a:pPr lvl="1"/>
            <a:r>
              <a:rPr lang="ru-RU" dirty="0" smtClean="0"/>
              <a:t>Функционал для тестирования.</a:t>
            </a:r>
          </a:p>
          <a:p>
            <a:pPr lvl="1"/>
            <a:r>
              <a:rPr lang="ru-RU" dirty="0" smtClean="0"/>
              <a:t>Перехват </a:t>
            </a:r>
            <a:r>
              <a:rPr lang="ru-RU" dirty="0"/>
              <a:t>запросов и </a:t>
            </a:r>
            <a:r>
              <a:rPr lang="ru-RU" dirty="0" smtClean="0"/>
              <a:t>ответов.</a:t>
            </a:r>
          </a:p>
          <a:p>
            <a:r>
              <a:rPr lang="ru-RU" dirty="0"/>
              <a:t>Прежде чем вы сможете использовать </a:t>
            </a:r>
            <a:r>
              <a:rPr lang="ru-RU" dirty="0" err="1"/>
              <a:t>HttpClient</a:t>
            </a:r>
            <a:r>
              <a:rPr lang="ru-RU" dirty="0"/>
              <a:t>, вам необходимо импортировать </a:t>
            </a:r>
            <a:r>
              <a:rPr lang="ru-RU" dirty="0" err="1" smtClean="0"/>
              <a:t>HttpClientModule</a:t>
            </a:r>
            <a:r>
              <a:rPr lang="ru-RU" dirty="0"/>
              <a:t>. Большинство приложений делают это в корневом </a:t>
            </a:r>
            <a:r>
              <a:rPr lang="ru-RU" dirty="0" err="1"/>
              <a:t>AppModule</a:t>
            </a:r>
            <a:r>
              <a:rPr lang="ru-RU" dirty="0"/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959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 { </a:t>
            </a:r>
            <a:r>
              <a:rPr lang="en-US" dirty="0" err="1"/>
              <a:t>NgModule</a:t>
            </a:r>
            <a:r>
              <a:rPr lang="en-US" dirty="0"/>
              <a:t> } from '@angular/core';</a:t>
            </a:r>
          </a:p>
          <a:p>
            <a:pPr marL="0" indent="0">
              <a:buNone/>
            </a:pPr>
            <a:r>
              <a:rPr lang="en-US" dirty="0"/>
              <a:t>import { </a:t>
            </a:r>
            <a:r>
              <a:rPr lang="en-US" dirty="0" err="1"/>
              <a:t>BrowserModule</a:t>
            </a:r>
            <a:r>
              <a:rPr lang="en-US" dirty="0"/>
              <a:t> } from '@angular/platform-browser';</a:t>
            </a:r>
          </a:p>
          <a:p>
            <a:pPr marL="0" indent="0">
              <a:buNone/>
            </a:pPr>
            <a:r>
              <a:rPr lang="en-US" dirty="0"/>
              <a:t>import { </a:t>
            </a:r>
            <a:r>
              <a:rPr lang="en-US" dirty="0" err="1"/>
              <a:t>HttpClientModule</a:t>
            </a:r>
            <a:r>
              <a:rPr lang="en-US" dirty="0"/>
              <a:t> } from '@angular/common/http';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NgModule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  imports: [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BrowserModule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// import </a:t>
            </a:r>
            <a:r>
              <a:rPr lang="en-US" dirty="0" err="1"/>
              <a:t>HttpClientModule</a:t>
            </a:r>
            <a:r>
              <a:rPr lang="en-US" dirty="0"/>
              <a:t> after </a:t>
            </a:r>
            <a:r>
              <a:rPr lang="en-US" dirty="0" err="1"/>
              <a:t>BrowserModule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HttpClientModule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],</a:t>
            </a:r>
          </a:p>
          <a:p>
            <a:pPr marL="0" indent="0">
              <a:buNone/>
            </a:pPr>
            <a:r>
              <a:rPr lang="en-US" dirty="0"/>
              <a:t>  declarations: [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AppComponent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],</a:t>
            </a:r>
          </a:p>
          <a:p>
            <a:pPr marL="0" indent="0">
              <a:buNone/>
            </a:pPr>
            <a:r>
              <a:rPr lang="en-US" dirty="0"/>
              <a:t>  bootstrap: [ </a:t>
            </a:r>
            <a:r>
              <a:rPr lang="en-US" dirty="0" err="1"/>
              <a:t>AppComponent</a:t>
            </a:r>
            <a:r>
              <a:rPr lang="en-US" dirty="0"/>
              <a:t> ]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pPr marL="0" indent="0">
              <a:buNone/>
            </a:pPr>
            <a:r>
              <a:rPr lang="en-US" dirty="0"/>
              <a:t>export class </a:t>
            </a:r>
            <a:r>
              <a:rPr lang="en-US" dirty="0" err="1"/>
              <a:t>AppModule</a:t>
            </a:r>
            <a:r>
              <a:rPr lang="en-US" dirty="0"/>
              <a:t> {}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app.module.ts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4248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{ Injectable } from '@angular/core';</a:t>
            </a:r>
          </a:p>
          <a:p>
            <a:pPr marL="0" indent="0">
              <a:buNone/>
            </a:pPr>
            <a:r>
              <a:rPr lang="en-US" dirty="0"/>
              <a:t>import { </a:t>
            </a:r>
            <a:r>
              <a:rPr lang="en-US" dirty="0" err="1"/>
              <a:t>HttpClient</a:t>
            </a:r>
            <a:r>
              <a:rPr lang="en-US" dirty="0"/>
              <a:t> } from '@angular/common/http';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@Injectable()</a:t>
            </a:r>
          </a:p>
          <a:p>
            <a:pPr marL="0" indent="0">
              <a:buNone/>
            </a:pPr>
            <a:r>
              <a:rPr lang="en-US" dirty="0"/>
              <a:t>export class </a:t>
            </a:r>
            <a:r>
              <a:rPr lang="en-US" dirty="0" err="1"/>
              <a:t>ConfigService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constructor(private http: </a:t>
            </a:r>
            <a:r>
              <a:rPr lang="en-US" dirty="0" err="1"/>
              <a:t>HttpClient</a:t>
            </a:r>
            <a:r>
              <a:rPr lang="en-US" dirty="0"/>
              <a:t>) {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effectLst/>
              </a:rPr>
              <a:t>config.service.ts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928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Используйте метод </a:t>
            </a:r>
            <a:r>
              <a:rPr lang="ru-RU" dirty="0" err="1"/>
              <a:t>HttpClient.get</a:t>
            </a:r>
            <a:r>
              <a:rPr lang="ru-RU" dirty="0"/>
              <a:t>() для получения данных с сервера. Асинхронный метод отправляет HTTP-запрос и возвращает </a:t>
            </a:r>
            <a:r>
              <a:rPr lang="ru-RU" dirty="0" err="1"/>
              <a:t>Observable</a:t>
            </a:r>
            <a:r>
              <a:rPr lang="ru-RU" dirty="0"/>
              <a:t>, который выдает запрошенные данные при получении ответа. Тип возвращаемого значения зависит от значений </a:t>
            </a:r>
            <a:r>
              <a:rPr lang="en-US" dirty="0" smtClean="0"/>
              <a:t>Observable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err="1"/>
              <a:t>responseType</a:t>
            </a:r>
            <a:r>
              <a:rPr lang="ru-RU" dirty="0"/>
              <a:t>, которые вы передаете вызову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Метод </a:t>
            </a:r>
            <a:r>
              <a:rPr lang="ru-RU" dirty="0" err="1"/>
              <a:t>get</a:t>
            </a:r>
            <a:r>
              <a:rPr lang="ru-RU" dirty="0"/>
              <a:t>() принимает два аргумента; URL-адрес конечной точки, из которой нужно </a:t>
            </a:r>
            <a:r>
              <a:rPr lang="ru-RU" dirty="0" smtClean="0"/>
              <a:t>получить</a:t>
            </a:r>
            <a:r>
              <a:rPr lang="en-US" dirty="0" smtClean="0"/>
              <a:t> </a:t>
            </a:r>
            <a:r>
              <a:rPr lang="ru-RU" dirty="0" smtClean="0"/>
              <a:t>данные, </a:t>
            </a:r>
            <a:r>
              <a:rPr lang="ru-RU" dirty="0"/>
              <a:t>и объект параметров, который используется для настройки запроса.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Запрос данных с сервера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81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130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Приложения </a:t>
            </a:r>
            <a:r>
              <a:rPr lang="ru-RU" dirty="0" smtClean="0"/>
              <a:t>используют </a:t>
            </a:r>
            <a:r>
              <a:rPr lang="ru-RU" dirty="0" err="1"/>
              <a:t>Angular</a:t>
            </a:r>
            <a:r>
              <a:rPr lang="ru-RU" dirty="0"/>
              <a:t> </a:t>
            </a:r>
            <a:r>
              <a:rPr lang="ru-RU" dirty="0" err="1"/>
              <a:t>Router</a:t>
            </a:r>
            <a:r>
              <a:rPr lang="ru-RU" dirty="0"/>
              <a:t> для </a:t>
            </a:r>
            <a:r>
              <a:rPr lang="ru-RU" dirty="0" smtClean="0"/>
              <a:t>навигации.</a:t>
            </a:r>
          </a:p>
          <a:p>
            <a:r>
              <a:rPr lang="ru-RU" dirty="0" smtClean="0"/>
              <a:t>В частности, с его помощью осуществляется переход </a:t>
            </a:r>
            <a:r>
              <a:rPr lang="ru-RU" dirty="0"/>
              <a:t>к </a:t>
            </a:r>
            <a:r>
              <a:rPr lang="ru-RU" dirty="0" err="1"/>
              <a:t>ProductListComponent</a:t>
            </a:r>
            <a:r>
              <a:rPr lang="ru-RU" dirty="0"/>
              <a:t>. </a:t>
            </a:r>
            <a:r>
              <a:rPr lang="ru-RU" dirty="0" smtClean="0"/>
              <a:t>Теперь требуется добавить </a:t>
            </a:r>
            <a:r>
              <a:rPr lang="ru-RU" dirty="0"/>
              <a:t>маршрут для отображения сведений об отдельных продуктах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Сначала необходимо создать </a:t>
            </a:r>
            <a:r>
              <a:rPr lang="ru-RU" dirty="0"/>
              <a:t>новый компонент для сведений о продукте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</a:t>
            </a:r>
            <a:r>
              <a:rPr lang="ru-RU" dirty="0"/>
              <a:t>терминале создайте новый компонент сведений о продукте, выполнив следующую команду</a:t>
            </a:r>
            <a:r>
              <a:rPr lang="ru-RU" dirty="0" smtClean="0"/>
              <a:t>:</a:t>
            </a:r>
          </a:p>
          <a:p>
            <a:pPr lvl="1"/>
            <a:r>
              <a:rPr lang="en-US" dirty="0"/>
              <a:t>ng generate component </a:t>
            </a:r>
            <a:r>
              <a:rPr lang="en-US" dirty="0" smtClean="0"/>
              <a:t>product-details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Роутинг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options: {</a:t>
            </a:r>
          </a:p>
          <a:p>
            <a:pPr marL="0" indent="0">
              <a:buNone/>
            </a:pPr>
            <a:r>
              <a:rPr lang="en-US" dirty="0"/>
              <a:t>  headers?: </a:t>
            </a:r>
            <a:r>
              <a:rPr lang="en-US" dirty="0" err="1"/>
              <a:t>HttpHeaders</a:t>
            </a:r>
            <a:r>
              <a:rPr lang="en-US" dirty="0"/>
              <a:t> | {[header: string]: string | string[]},</a:t>
            </a:r>
          </a:p>
          <a:p>
            <a:pPr marL="0" indent="0">
              <a:buNone/>
            </a:pPr>
            <a:r>
              <a:rPr lang="en-US" dirty="0"/>
              <a:t>  observe?: 'body' | 'events' | 'response',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params</a:t>
            </a:r>
            <a:r>
              <a:rPr lang="en-US" dirty="0"/>
              <a:t>?: </a:t>
            </a:r>
            <a:r>
              <a:rPr lang="en-US" dirty="0" err="1"/>
              <a:t>HttpParams</a:t>
            </a:r>
            <a:r>
              <a:rPr lang="en-US" dirty="0"/>
              <a:t>|{[</a:t>
            </a:r>
            <a:r>
              <a:rPr lang="en-US" dirty="0" err="1"/>
              <a:t>param</a:t>
            </a:r>
            <a:r>
              <a:rPr lang="en-US" dirty="0"/>
              <a:t>: string]: string | number | </a:t>
            </a:r>
            <a:r>
              <a:rPr lang="en-US" dirty="0" err="1"/>
              <a:t>boolean</a:t>
            </a:r>
            <a:r>
              <a:rPr lang="en-US" dirty="0"/>
              <a:t> | </a:t>
            </a:r>
            <a:r>
              <a:rPr lang="en-US" dirty="0" err="1"/>
              <a:t>ReadonlyArray</a:t>
            </a:r>
            <a:r>
              <a:rPr lang="en-US" dirty="0"/>
              <a:t>&lt;string | number | </a:t>
            </a:r>
            <a:r>
              <a:rPr lang="en-US" dirty="0" err="1"/>
              <a:t>boolean</a:t>
            </a:r>
            <a:r>
              <a:rPr lang="en-US" dirty="0"/>
              <a:t>&gt;},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reportProgress</a:t>
            </a:r>
            <a:r>
              <a:rPr lang="en-US" dirty="0"/>
              <a:t>?: </a:t>
            </a:r>
            <a:r>
              <a:rPr lang="en-US" dirty="0" err="1"/>
              <a:t>boolean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responseType</a:t>
            </a:r>
            <a:r>
              <a:rPr lang="en-US" dirty="0"/>
              <a:t>?: '</a:t>
            </a:r>
            <a:r>
              <a:rPr lang="en-US" dirty="0" err="1"/>
              <a:t>arraybuffer</a:t>
            </a:r>
            <a:r>
              <a:rPr lang="en-US" dirty="0"/>
              <a:t>'|'blob'|'</a:t>
            </a:r>
            <a:r>
              <a:rPr lang="en-US" dirty="0" err="1"/>
              <a:t>json</a:t>
            </a:r>
            <a:r>
              <a:rPr lang="en-US" dirty="0"/>
              <a:t>'|'text',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withCredentials</a:t>
            </a:r>
            <a:r>
              <a:rPr lang="en-US" dirty="0"/>
              <a:t>?: </a:t>
            </a:r>
            <a:r>
              <a:rPr lang="en-US" dirty="0" err="1"/>
              <a:t>boolean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Options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318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configUrl</a:t>
            </a:r>
            <a:r>
              <a:rPr lang="en-US" dirty="0"/>
              <a:t> = 'assets/</a:t>
            </a:r>
            <a:r>
              <a:rPr lang="en-US" dirty="0" err="1"/>
              <a:t>config.json</a:t>
            </a:r>
            <a:r>
              <a:rPr lang="en-US" dirty="0"/>
              <a:t>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getConfig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return </a:t>
            </a:r>
            <a:r>
              <a:rPr lang="en-US" dirty="0" err="1"/>
              <a:t>this.http.get</a:t>
            </a:r>
            <a:r>
              <a:rPr lang="en-US" dirty="0"/>
              <a:t>&lt;</a:t>
            </a:r>
            <a:r>
              <a:rPr lang="en-US" dirty="0" err="1"/>
              <a:t>Config</a:t>
            </a:r>
            <a:r>
              <a:rPr lang="en-US" dirty="0"/>
              <a:t>&gt;(</a:t>
            </a:r>
            <a:r>
              <a:rPr lang="en-US" dirty="0" err="1"/>
              <a:t>this.configUrl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…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showConfig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this.configService.getConfig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.subscribe((data: </a:t>
            </a:r>
            <a:r>
              <a:rPr lang="en-US" dirty="0" err="1"/>
              <a:t>Config</a:t>
            </a:r>
            <a:r>
              <a:rPr lang="en-US" dirty="0"/>
              <a:t>) =&gt; </a:t>
            </a:r>
            <a:r>
              <a:rPr lang="en-US" dirty="0" err="1"/>
              <a:t>this.config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heroesUrl</a:t>
            </a:r>
            <a:r>
              <a:rPr lang="en-US" dirty="0"/>
              <a:t>: </a:t>
            </a:r>
            <a:r>
              <a:rPr lang="en-US" dirty="0" err="1"/>
              <a:t>data.heroesUrl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textfile</a:t>
            </a:r>
            <a:r>
              <a:rPr lang="en-US" dirty="0"/>
              <a:t>:  </a:t>
            </a:r>
            <a:r>
              <a:rPr lang="en-US" dirty="0" err="1"/>
              <a:t>data.textfile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date: </a:t>
            </a:r>
            <a:r>
              <a:rPr lang="en-US" dirty="0" err="1"/>
              <a:t>data.date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});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Пример использования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745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Для всех методов </a:t>
            </a:r>
            <a:r>
              <a:rPr lang="ru-RU" dirty="0" err="1"/>
              <a:t>HttpClient</a:t>
            </a:r>
            <a:r>
              <a:rPr lang="ru-RU" dirty="0"/>
              <a:t> </a:t>
            </a:r>
            <a:r>
              <a:rPr lang="ru-RU" dirty="0" smtClean="0"/>
              <a:t>не </a:t>
            </a:r>
            <a:r>
              <a:rPr lang="ru-RU" dirty="0"/>
              <a:t>начинает свой HTTP-запрос, пока вы не вызовете </a:t>
            </a:r>
            <a:r>
              <a:rPr lang="ru-RU" dirty="0" err="1"/>
              <a:t>subscribe</a:t>
            </a:r>
            <a:r>
              <a:rPr lang="ru-RU" dirty="0"/>
              <a:t>() для </a:t>
            </a:r>
            <a:r>
              <a:rPr lang="en-US" dirty="0" smtClean="0"/>
              <a:t>Observable</a:t>
            </a:r>
            <a:r>
              <a:rPr lang="ru-RU" dirty="0" smtClean="0"/>
              <a:t>, </a:t>
            </a:r>
            <a:r>
              <a:rPr lang="ru-RU" dirty="0"/>
              <a:t>возвращаемого методом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Это </a:t>
            </a:r>
            <a:r>
              <a:rPr lang="ru-RU" dirty="0"/>
              <a:t>справедливо для всех методов </a:t>
            </a:r>
            <a:r>
              <a:rPr lang="ru-RU" dirty="0" err="1"/>
              <a:t>HttpClient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Вы </a:t>
            </a:r>
            <a:r>
              <a:rPr lang="ru-RU" dirty="0"/>
              <a:t>всегда должны отписываться от </a:t>
            </a:r>
            <a:r>
              <a:rPr lang="en-US" dirty="0" smtClean="0"/>
              <a:t>Observable</a:t>
            </a:r>
            <a:r>
              <a:rPr lang="ru-RU" dirty="0" smtClean="0"/>
              <a:t>, </a:t>
            </a:r>
            <a:r>
              <a:rPr lang="ru-RU" dirty="0"/>
              <a:t>когда компонент уничтожается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Все </a:t>
            </a:r>
            <a:r>
              <a:rPr lang="en-US" dirty="0" smtClean="0"/>
              <a:t>Observable</a:t>
            </a:r>
            <a:r>
              <a:rPr lang="ru-RU" dirty="0" smtClean="0"/>
              <a:t>, </a:t>
            </a:r>
            <a:r>
              <a:rPr lang="ru-RU" dirty="0"/>
              <a:t>возвращаемые методами </a:t>
            </a:r>
            <a:r>
              <a:rPr lang="ru-RU" dirty="0" err="1"/>
              <a:t>HttpClient</a:t>
            </a:r>
            <a:r>
              <a:rPr lang="ru-RU" dirty="0"/>
              <a:t>, являются холодными по своей конструкции. Выполнение HTTP-запроса откладывается, что позволяет расширить </a:t>
            </a:r>
            <a:r>
              <a:rPr lang="en-US" dirty="0" smtClean="0"/>
              <a:t>Observable</a:t>
            </a:r>
            <a:r>
              <a:rPr lang="ru-RU" dirty="0" smtClean="0"/>
              <a:t> </a:t>
            </a:r>
            <a:r>
              <a:rPr lang="ru-RU" dirty="0"/>
              <a:t>дополнительными операциями, такими как </a:t>
            </a:r>
            <a:r>
              <a:rPr lang="ru-RU" dirty="0" err="1"/>
              <a:t>tap</a:t>
            </a:r>
            <a:r>
              <a:rPr lang="ru-RU" dirty="0"/>
              <a:t> и </a:t>
            </a:r>
            <a:r>
              <a:rPr lang="ru-RU" dirty="0" err="1"/>
              <a:t>catchError</a:t>
            </a:r>
            <a:r>
              <a:rPr lang="ru-RU" dirty="0"/>
              <a:t>, прежде чем что-либо действительно произойдет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Вызов </a:t>
            </a:r>
            <a:r>
              <a:rPr lang="ru-RU" dirty="0" err="1"/>
              <a:t>subscribe</a:t>
            </a:r>
            <a:r>
              <a:rPr lang="ru-RU" dirty="0"/>
              <a:t>() запускает выполнение </a:t>
            </a:r>
            <a:r>
              <a:rPr lang="en-US" dirty="0" smtClean="0"/>
              <a:t>Observable</a:t>
            </a:r>
            <a:r>
              <a:rPr lang="ru-RU" dirty="0" smtClean="0"/>
              <a:t> </a:t>
            </a:r>
            <a:r>
              <a:rPr lang="ru-RU" dirty="0"/>
              <a:t>и заставляет </a:t>
            </a:r>
            <a:r>
              <a:rPr lang="ru-RU" dirty="0" err="1"/>
              <a:t>HttpClient</a:t>
            </a:r>
            <a:r>
              <a:rPr lang="ru-RU" dirty="0"/>
              <a:t> составить и отправить HTTP-запрос на сервер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Observable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это проект реального HTTP-запроса.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req</a:t>
            </a:r>
            <a:r>
              <a:rPr lang="en-US" dirty="0"/>
              <a:t> = </a:t>
            </a:r>
            <a:r>
              <a:rPr lang="en-US" dirty="0" err="1"/>
              <a:t>http.get</a:t>
            </a:r>
            <a:r>
              <a:rPr lang="en-US" dirty="0"/>
              <a:t>&lt;Heroes&gt;('/</a:t>
            </a:r>
            <a:r>
              <a:rPr lang="en-US" dirty="0" err="1"/>
              <a:t>api</a:t>
            </a:r>
            <a:r>
              <a:rPr lang="en-US" dirty="0"/>
              <a:t>/heroes</a:t>
            </a:r>
            <a:r>
              <a:rPr lang="en-US" dirty="0" smtClean="0"/>
              <a:t>');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// </a:t>
            </a:r>
            <a:r>
              <a:rPr lang="en-US" dirty="0"/>
              <a:t>0 requests made 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en-US" dirty="0"/>
              <a:t>.subscribe() not </a:t>
            </a:r>
            <a:r>
              <a:rPr lang="en-US" dirty="0" smtClean="0"/>
              <a:t>called.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req.subscribe</a:t>
            </a:r>
            <a:r>
              <a:rPr lang="en-US" dirty="0" smtClean="0"/>
              <a:t>();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// </a:t>
            </a:r>
            <a:r>
              <a:rPr lang="en-US" dirty="0"/>
              <a:t>1 request </a:t>
            </a:r>
            <a:r>
              <a:rPr lang="en-US" dirty="0" smtClean="0"/>
              <a:t>made.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req.subscribe</a:t>
            </a:r>
            <a:r>
              <a:rPr lang="en-US" dirty="0" smtClean="0"/>
              <a:t>();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// </a:t>
            </a:r>
            <a:r>
              <a:rPr lang="en-US" dirty="0"/>
              <a:t>2 requests made.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Выполнение запросов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2184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/>
              <a:t>Структурируйте свой запрос </a:t>
            </a:r>
            <a:r>
              <a:rPr lang="ru-RU" dirty="0" err="1"/>
              <a:t>HttpClient</a:t>
            </a:r>
            <a:r>
              <a:rPr lang="ru-RU" dirty="0"/>
              <a:t>, чтобы объявить тип объекта ответа, чтобы сделать использование вывода более простым и очевидным. Указание типа ответа действует как утверждение типа во время компиляции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Указание </a:t>
            </a:r>
            <a:r>
              <a:rPr lang="ru-RU" dirty="0"/>
              <a:t>типа ответа </a:t>
            </a:r>
            <a:r>
              <a:rPr lang="ru-RU" dirty="0" smtClean="0"/>
              <a:t>– это </a:t>
            </a:r>
            <a:r>
              <a:rPr lang="ru-RU" dirty="0"/>
              <a:t>объявление </a:t>
            </a:r>
            <a:r>
              <a:rPr lang="ru-RU" dirty="0" err="1"/>
              <a:t>TypeScript</a:t>
            </a:r>
            <a:r>
              <a:rPr lang="ru-RU" dirty="0"/>
              <a:t> о том, что он должен обрабатывать ваш ответ как относящийся к данному типу. Это проверка во время сборки, и она не гарантирует, что сервер действительно ответит объектом этого типа. Сервер должен гарантировать, что тип, указанный серверным API, будет возвращен</a:t>
            </a:r>
            <a:r>
              <a:rPr lang="ru-RU" dirty="0" smtClean="0"/>
              <a:t>.</a:t>
            </a:r>
          </a:p>
          <a:p>
            <a:r>
              <a:rPr lang="ru-RU" dirty="0" smtClean="0"/>
              <a:t>Чтобы </a:t>
            </a:r>
            <a:r>
              <a:rPr lang="ru-RU" dirty="0"/>
              <a:t>указать тип объекта ответа, сначала определите интерфейс с требуемыми свойствами. Используйте интерфейс, а не класс, потому что ответ представляет собой простой объект, который нельзя автоматически преобразовать в экземпляр класса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export interface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</a:t>
            </a:r>
            <a:r>
              <a:rPr lang="en-US" dirty="0" err="1"/>
              <a:t>heroesUrl</a:t>
            </a:r>
            <a:r>
              <a:rPr lang="en-US" dirty="0"/>
              <a:t>: string</a:t>
            </a:r>
            <a:r>
              <a:rPr lang="en-US" dirty="0" smtClean="0"/>
              <a:t>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</a:t>
            </a:r>
            <a:r>
              <a:rPr lang="en-US" dirty="0" err="1"/>
              <a:t>textfile</a:t>
            </a:r>
            <a:r>
              <a:rPr lang="en-US" dirty="0"/>
              <a:t>: string</a:t>
            </a:r>
            <a:r>
              <a:rPr lang="en-US" dirty="0" smtClean="0"/>
              <a:t>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</a:t>
            </a:r>
            <a:r>
              <a:rPr lang="en-US" dirty="0"/>
              <a:t>date: any</a:t>
            </a:r>
            <a:r>
              <a:rPr lang="en-US" dirty="0" smtClean="0"/>
              <a:t>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…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getConfig</a:t>
            </a:r>
            <a:r>
              <a:rPr lang="en-US" dirty="0"/>
              <a:t>() </a:t>
            </a: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</a:t>
            </a:r>
            <a:r>
              <a:rPr lang="en-US" dirty="0"/>
              <a:t>// now returns an Observable of </a:t>
            </a:r>
            <a:r>
              <a:rPr lang="en-US" dirty="0" err="1" smtClean="0"/>
              <a:t>Config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/>
              <a:t>this.http.get</a:t>
            </a:r>
            <a:r>
              <a:rPr lang="en-US" dirty="0"/>
              <a:t>&lt;</a:t>
            </a:r>
            <a:r>
              <a:rPr lang="en-US" dirty="0" err="1"/>
              <a:t>Config</a:t>
            </a:r>
            <a:r>
              <a:rPr lang="en-US" dirty="0"/>
              <a:t>&gt;(</a:t>
            </a:r>
            <a:r>
              <a:rPr lang="en-US" dirty="0" err="1"/>
              <a:t>this.configUrl</a:t>
            </a:r>
            <a:r>
              <a:rPr lang="en-US" dirty="0" smtClean="0"/>
              <a:t>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…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config</a:t>
            </a:r>
            <a:r>
              <a:rPr lang="en-US" dirty="0"/>
              <a:t>: </a:t>
            </a:r>
            <a:r>
              <a:rPr lang="en-US" dirty="0" err="1"/>
              <a:t>Config</a:t>
            </a:r>
            <a:r>
              <a:rPr lang="en-US" dirty="0"/>
              <a:t> | undefined</a:t>
            </a:r>
            <a:r>
              <a:rPr lang="en-US" dirty="0" smtClean="0"/>
              <a:t>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showConfig</a:t>
            </a:r>
            <a:r>
              <a:rPr lang="en-US" dirty="0"/>
              <a:t>() </a:t>
            </a: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</a:t>
            </a:r>
            <a:r>
              <a:rPr lang="en-US" dirty="0" err="1"/>
              <a:t>this.configService.getConfig</a:t>
            </a:r>
            <a:r>
              <a:rPr lang="en-US" dirty="0" smtClean="0"/>
              <a:t>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  </a:t>
            </a:r>
            <a:r>
              <a:rPr lang="en-US" dirty="0"/>
              <a:t>// clone the data object, using its known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shape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  </a:t>
            </a:r>
            <a:r>
              <a:rPr lang="en-US" dirty="0"/>
              <a:t>.subscribe((data: </a:t>
            </a:r>
            <a:r>
              <a:rPr lang="en-US" dirty="0" err="1"/>
              <a:t>Config</a:t>
            </a:r>
            <a:r>
              <a:rPr lang="en-US" dirty="0"/>
              <a:t>) =&gt; </a:t>
            </a:r>
            <a:r>
              <a:rPr lang="en-US" dirty="0" err="1"/>
              <a:t>this.config</a:t>
            </a:r>
            <a:r>
              <a:rPr lang="en-US" dirty="0"/>
              <a:t> = { ...data </a:t>
            </a:r>
            <a:r>
              <a:rPr lang="en-US" dirty="0" smtClean="0"/>
              <a:t>});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Типизированный ответ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943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В предыдущем </a:t>
            </a:r>
            <a:r>
              <a:rPr lang="ru-RU" dirty="0" smtClean="0"/>
              <a:t>примере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dirty="0" err="1" smtClean="0"/>
              <a:t>HttpClient.get</a:t>
            </a:r>
            <a:r>
              <a:rPr lang="ru-RU" dirty="0"/>
              <a:t>() не </a:t>
            </a:r>
            <a:r>
              <a:rPr lang="ru-RU" dirty="0" smtClean="0"/>
              <a:t>указывались никакие параметры. </a:t>
            </a:r>
            <a:r>
              <a:rPr lang="ru-RU" dirty="0"/>
              <a:t>По умолчанию он возвращает данные JSON, содержащиеся в теле ответа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Иногда вам </a:t>
            </a:r>
            <a:r>
              <a:rPr lang="ru-RU" dirty="0"/>
              <a:t>может понадобиться больше информации о транзакции, чем содержится в теле ответа. </a:t>
            </a:r>
            <a:r>
              <a:rPr lang="ru-RU" dirty="0" smtClean="0"/>
              <a:t>Серверы </a:t>
            </a:r>
            <a:r>
              <a:rPr lang="ru-RU" dirty="0"/>
              <a:t>возвращают специальные заголовки или коды состояния, чтобы указать определенные условия, важные для рабочего процесса приложения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Скажите </a:t>
            </a:r>
            <a:r>
              <a:rPr lang="ru-RU" dirty="0" err="1"/>
              <a:t>HttpClient</a:t>
            </a:r>
            <a:r>
              <a:rPr lang="ru-RU" dirty="0"/>
              <a:t>, что вы хотите получить полный ответ </a:t>
            </a:r>
            <a:r>
              <a:rPr lang="ru-RU" dirty="0" smtClean="0"/>
              <a:t>в опциях метода </a:t>
            </a:r>
            <a:r>
              <a:rPr lang="ru-RU" dirty="0" err="1"/>
              <a:t>get</a:t>
            </a:r>
            <a:r>
              <a:rPr lang="ru-RU" dirty="0" smtClean="0"/>
              <a:t>():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getConfigResponse</a:t>
            </a:r>
            <a:r>
              <a:rPr lang="en-US" dirty="0"/>
              <a:t>(): Observable&lt;</a:t>
            </a:r>
            <a:r>
              <a:rPr lang="en-US" dirty="0" err="1"/>
              <a:t>HttpResponse</a:t>
            </a:r>
            <a:r>
              <a:rPr lang="en-US" dirty="0"/>
              <a:t>&lt;</a:t>
            </a:r>
            <a:r>
              <a:rPr lang="en-US" dirty="0" err="1"/>
              <a:t>Config</a:t>
            </a:r>
            <a:r>
              <a:rPr lang="en-US" dirty="0"/>
              <a:t>&gt;&gt; </a:t>
            </a: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/>
              <a:t>this.http.get</a:t>
            </a:r>
            <a:r>
              <a:rPr lang="en-US" dirty="0"/>
              <a:t>&lt;</a:t>
            </a:r>
            <a:r>
              <a:rPr lang="en-US" dirty="0" err="1"/>
              <a:t>Config</a:t>
            </a:r>
            <a:r>
              <a:rPr lang="en-US" dirty="0" smtClean="0"/>
              <a:t>&gt;(</a:t>
            </a:r>
            <a:r>
              <a:rPr lang="en-US" dirty="0" err="1" smtClean="0"/>
              <a:t>this.configUrl</a:t>
            </a:r>
            <a:r>
              <a:rPr lang="en-US" dirty="0"/>
              <a:t>, { observe: 'response' </a:t>
            </a:r>
            <a:r>
              <a:rPr lang="en-US" dirty="0" smtClean="0"/>
              <a:t>});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/>
              <a:t>Теперь </a:t>
            </a:r>
            <a:r>
              <a:rPr lang="ru-RU" dirty="0" err="1"/>
              <a:t>HttpClient.get</a:t>
            </a:r>
            <a:r>
              <a:rPr lang="ru-RU" dirty="0"/>
              <a:t>() возвращает </a:t>
            </a:r>
            <a:r>
              <a:rPr lang="ru-RU" dirty="0" err="1"/>
              <a:t>Observable</a:t>
            </a:r>
            <a:r>
              <a:rPr lang="ru-RU" dirty="0"/>
              <a:t> типа </a:t>
            </a:r>
            <a:r>
              <a:rPr lang="ru-RU" dirty="0" err="1"/>
              <a:t>HttpResponse</a:t>
            </a:r>
            <a:r>
              <a:rPr lang="ru-RU" dirty="0"/>
              <a:t>, а не только данные JSON, содержащиеся в теле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showConfigResponse</a:t>
            </a:r>
            <a:r>
              <a:rPr lang="en-US" dirty="0"/>
              <a:t>() </a:t>
            </a: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</a:t>
            </a:r>
            <a:r>
              <a:rPr lang="en-US" dirty="0" err="1"/>
              <a:t>this.configService.getConfigResponse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en-US" dirty="0" err="1"/>
              <a:t>resp</a:t>
            </a:r>
            <a:r>
              <a:rPr lang="en-US" dirty="0"/>
              <a:t> is of type `</a:t>
            </a:r>
            <a:r>
              <a:rPr lang="en-US" dirty="0" err="1"/>
              <a:t>HttpResponse</a:t>
            </a:r>
            <a:r>
              <a:rPr lang="en-US" dirty="0"/>
              <a:t>&lt;</a:t>
            </a:r>
            <a:r>
              <a:rPr lang="en-US" dirty="0" err="1"/>
              <a:t>Config</a:t>
            </a:r>
            <a:r>
              <a:rPr lang="en-US" dirty="0" smtClean="0"/>
              <a:t>&gt;`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  </a:t>
            </a:r>
            <a:r>
              <a:rPr lang="en-US" dirty="0"/>
              <a:t>.subscribe(</a:t>
            </a:r>
            <a:r>
              <a:rPr lang="en-US" dirty="0" err="1"/>
              <a:t>resp</a:t>
            </a:r>
            <a:r>
              <a:rPr lang="en-US" dirty="0"/>
              <a:t> =&gt;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en-US" dirty="0"/>
              <a:t>display its </a:t>
            </a:r>
            <a:r>
              <a:rPr lang="en-US" dirty="0" smtClean="0"/>
              <a:t>headers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    </a:t>
            </a:r>
            <a:r>
              <a:rPr lang="en-US" dirty="0" err="1"/>
              <a:t>const</a:t>
            </a:r>
            <a:r>
              <a:rPr lang="en-US" dirty="0"/>
              <a:t> keys = </a:t>
            </a:r>
            <a:r>
              <a:rPr lang="en-US" dirty="0" err="1"/>
              <a:t>resp.headers.keys</a:t>
            </a:r>
            <a:r>
              <a:rPr lang="en-US" dirty="0" smtClean="0"/>
              <a:t>();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    </a:t>
            </a:r>
            <a:r>
              <a:rPr lang="en-US" dirty="0" err="1"/>
              <a:t>this.headers</a:t>
            </a:r>
            <a:r>
              <a:rPr lang="en-US" dirty="0"/>
              <a:t> = </a:t>
            </a:r>
            <a:r>
              <a:rPr lang="en-US" dirty="0" err="1"/>
              <a:t>keys.map</a:t>
            </a:r>
            <a:r>
              <a:rPr lang="en-US" dirty="0"/>
              <a:t>(key </a:t>
            </a:r>
            <a:r>
              <a:rPr lang="en-US" dirty="0" smtClean="0"/>
              <a:t>=&gt; </a:t>
            </a:r>
            <a:r>
              <a:rPr lang="en-US" dirty="0"/>
              <a:t>`${key}: ${</a:t>
            </a:r>
            <a:r>
              <a:rPr lang="en-US" dirty="0" err="1"/>
              <a:t>resp.headers.get</a:t>
            </a:r>
            <a:r>
              <a:rPr lang="en-US" dirty="0"/>
              <a:t>(key</a:t>
            </a:r>
            <a:r>
              <a:rPr lang="en-US" dirty="0" smtClean="0"/>
              <a:t>)}`);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    </a:t>
            </a:r>
            <a:r>
              <a:rPr lang="en-US" dirty="0"/>
              <a:t>// access the body directly, which is typed as `</a:t>
            </a:r>
            <a:r>
              <a:rPr lang="en-US" dirty="0" err="1" smtClean="0"/>
              <a:t>Config</a:t>
            </a:r>
            <a:r>
              <a:rPr lang="en-US" dirty="0" smtClean="0"/>
              <a:t>`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    </a:t>
            </a:r>
            <a:r>
              <a:rPr lang="en-US" dirty="0" err="1"/>
              <a:t>this.config</a:t>
            </a:r>
            <a:r>
              <a:rPr lang="en-US" dirty="0"/>
              <a:t> = { ...</a:t>
            </a:r>
            <a:r>
              <a:rPr lang="en-US" dirty="0" err="1"/>
              <a:t>resp.body</a:t>
            </a:r>
            <a:r>
              <a:rPr lang="en-US" dirty="0"/>
              <a:t>! </a:t>
            </a:r>
            <a:r>
              <a:rPr lang="en-US" dirty="0" smtClean="0"/>
              <a:t>};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  });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Полный ответ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4839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Не все API возвращают данные JSON. В следующем примере метод </a:t>
            </a:r>
            <a:r>
              <a:rPr lang="ru-RU" dirty="0" smtClean="0"/>
              <a:t>считывает </a:t>
            </a:r>
            <a:r>
              <a:rPr lang="ru-RU" dirty="0"/>
              <a:t>текстовый файл с сервера и регистрирует содержимое файла, прежде чем вернуть это содержимое вызывающему объекту в виде </a:t>
            </a:r>
            <a:r>
              <a:rPr lang="ru-RU" dirty="0" err="1"/>
              <a:t>Observable</a:t>
            </a:r>
            <a:r>
              <a:rPr lang="ru-RU" dirty="0"/>
              <a:t>&lt;</a:t>
            </a:r>
            <a:r>
              <a:rPr lang="ru-RU" dirty="0" err="1"/>
              <a:t>string</a:t>
            </a:r>
            <a:r>
              <a:rPr lang="ru-RU" dirty="0" smtClean="0"/>
              <a:t>&gt;.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getTextFile</a:t>
            </a:r>
            <a:r>
              <a:rPr lang="en-US" dirty="0"/>
              <a:t>(filename: string) </a:t>
            </a: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</a:t>
            </a:r>
            <a:r>
              <a:rPr lang="en-US" dirty="0"/>
              <a:t>// The Observable returned by get() is of type Observable&lt;string</a:t>
            </a:r>
            <a:r>
              <a:rPr lang="en-US" dirty="0" smtClean="0"/>
              <a:t>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</a:t>
            </a:r>
            <a:r>
              <a:rPr lang="en-US" dirty="0"/>
              <a:t>// because a text response was specified</a:t>
            </a:r>
            <a:r>
              <a:rPr lang="en-US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</a:t>
            </a:r>
            <a:r>
              <a:rPr lang="en-US" dirty="0"/>
              <a:t>// There's no need to pass a &lt;string&gt; type parameter to get</a:t>
            </a:r>
            <a:r>
              <a:rPr lang="en-US" dirty="0" smtClean="0"/>
              <a:t>().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/>
              <a:t>this.http.get</a:t>
            </a:r>
            <a:r>
              <a:rPr lang="en-US" dirty="0"/>
              <a:t>(filename, {</a:t>
            </a:r>
            <a:r>
              <a:rPr lang="en-US" dirty="0" err="1"/>
              <a:t>responseType</a:t>
            </a:r>
            <a:r>
              <a:rPr lang="en-US" dirty="0"/>
              <a:t>: 'text</a:t>
            </a:r>
            <a:r>
              <a:rPr lang="en-US" dirty="0" smtClean="0"/>
              <a:t>'})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  </a:t>
            </a:r>
            <a:r>
              <a:rPr lang="en-US" dirty="0"/>
              <a:t>.</a:t>
            </a:r>
            <a:r>
              <a:rPr lang="en-US" dirty="0" smtClean="0"/>
              <a:t>pipe(tap({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      </a:t>
            </a:r>
            <a:r>
              <a:rPr lang="en-US" dirty="0"/>
              <a:t>next: (data) =&gt; this.log(filename, data</a:t>
            </a:r>
            <a:r>
              <a:rPr lang="en-US" dirty="0" smtClean="0"/>
              <a:t>),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      </a:t>
            </a:r>
            <a:r>
              <a:rPr lang="en-US" dirty="0"/>
              <a:t>error: (error) =&gt; </a:t>
            </a:r>
            <a:r>
              <a:rPr lang="en-US" dirty="0" err="1"/>
              <a:t>this.logError</a:t>
            </a:r>
            <a:r>
              <a:rPr lang="en-US" dirty="0"/>
              <a:t>(filename, error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    }));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err="1"/>
              <a:t>HttpClient.get</a:t>
            </a:r>
            <a:r>
              <a:rPr lang="ru-RU" dirty="0"/>
              <a:t>() возвращает строку, а не JSON по умолчанию из-за параметра </a:t>
            </a:r>
            <a:r>
              <a:rPr lang="ru-RU" dirty="0" err="1"/>
              <a:t>responseType</a:t>
            </a:r>
            <a:r>
              <a:rPr lang="ru-RU" dirty="0" smtClean="0"/>
              <a:t>. Оператор </a:t>
            </a:r>
            <a:r>
              <a:rPr lang="ru-RU" dirty="0" err="1"/>
              <a:t>tap</a:t>
            </a:r>
            <a:r>
              <a:rPr lang="ru-RU" dirty="0"/>
              <a:t> </a:t>
            </a:r>
            <a:r>
              <a:rPr lang="ru-RU" dirty="0" err="1"/>
              <a:t>RxJS</a:t>
            </a:r>
            <a:r>
              <a:rPr lang="ru-RU" dirty="0"/>
              <a:t> позволяет коду проверять как успешные, так и ошибочные значения, проходящие через наблюдаемые объекты, не нарушая их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download() </a:t>
            </a: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</a:t>
            </a:r>
            <a:r>
              <a:rPr lang="en-US" dirty="0" err="1" smtClean="0"/>
              <a:t>this.getTextFile</a:t>
            </a:r>
            <a:r>
              <a:rPr lang="en-US" dirty="0"/>
              <a:t>('assets/textfile.txt</a:t>
            </a:r>
            <a:r>
              <a:rPr lang="en-US" dirty="0" smtClean="0"/>
              <a:t>').</a:t>
            </a:r>
            <a:r>
              <a:rPr lang="en-US" dirty="0"/>
              <a:t>subscribe(results =&gt; </a:t>
            </a:r>
            <a:r>
              <a:rPr lang="en-US" dirty="0" err="1"/>
              <a:t>this.contents</a:t>
            </a:r>
            <a:r>
              <a:rPr lang="en-US" dirty="0"/>
              <a:t> = results</a:t>
            </a:r>
            <a:r>
              <a:rPr lang="en-US" dirty="0" smtClean="0"/>
              <a:t>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Запрос не </a:t>
            </a:r>
            <a:r>
              <a:rPr lang="en-US" dirty="0" smtClean="0">
                <a:effectLst/>
              </a:rPr>
              <a:t>JSON </a:t>
            </a:r>
            <a:r>
              <a:rPr lang="ru-RU" dirty="0" smtClean="0">
                <a:effectLst/>
              </a:rPr>
              <a:t>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060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Если запрос на сервере завершается неудачно, </a:t>
            </a:r>
            <a:r>
              <a:rPr lang="ru-RU" dirty="0" err="1"/>
              <a:t>HttpClient</a:t>
            </a:r>
            <a:r>
              <a:rPr lang="ru-RU" dirty="0"/>
              <a:t> возвращает объект ошибки вместо успешного ответа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Тот же сервис, который </a:t>
            </a:r>
            <a:r>
              <a:rPr lang="ru-RU" dirty="0"/>
              <a:t>выполняет транзакции вашего сервера, </a:t>
            </a:r>
            <a:r>
              <a:rPr lang="ru-RU" dirty="0" smtClean="0"/>
              <a:t>должен </a:t>
            </a:r>
            <a:r>
              <a:rPr lang="ru-RU" dirty="0"/>
              <a:t>также выполнять проверку, интерпретацию и устранение ошибок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 </a:t>
            </a:r>
            <a:r>
              <a:rPr lang="ru-RU" dirty="0"/>
              <a:t>возникновении ошибки вы можете получить подробную информацию о том, что не удалось, чтобы сообщить об этом пользователю. В некоторых случаях вы также можете автоматически повторить запрос.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Работа над ошибками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435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Приложение должно давать пользователю полезную обратную связь в случае сбоя доступа к данным. Необработанный объект ошибки не особенно полезен в качестве обратной связи. Помимо определения того, что произошла ошибка, вам необходимо получить сведения об ошибке и использовать эти сведения для составления удобного для пользователя ответа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Возможны </a:t>
            </a:r>
            <a:r>
              <a:rPr lang="ru-RU" dirty="0"/>
              <a:t>два типа ошибок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Серверная </a:t>
            </a:r>
            <a:r>
              <a:rPr lang="ru-RU" dirty="0"/>
              <a:t>часть может отклонить запрос, вернув ответ HTTP с кодом состояния, </a:t>
            </a:r>
            <a:r>
              <a:rPr lang="ru-RU" dirty="0" smtClean="0"/>
              <a:t>например, </a:t>
            </a:r>
            <a:r>
              <a:rPr lang="ru-RU" dirty="0"/>
              <a:t>404 или 500. Это ответы об ошибках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Что-то </a:t>
            </a:r>
            <a:r>
              <a:rPr lang="ru-RU" dirty="0"/>
              <a:t>может пойти не так на стороне клиента, например, сетевая ошибка, препятствующая успешному завершению запроса, или исключение, созданное в операторе </a:t>
            </a:r>
            <a:r>
              <a:rPr lang="ru-RU" dirty="0" err="1"/>
              <a:t>RxJS</a:t>
            </a:r>
            <a:r>
              <a:rPr lang="ru-RU" dirty="0"/>
              <a:t>. Статус этих ошибок равен 0, а свойство </a:t>
            </a:r>
            <a:r>
              <a:rPr lang="ru-RU" dirty="0" err="1"/>
              <a:t>error</a:t>
            </a:r>
            <a:r>
              <a:rPr lang="ru-RU" dirty="0"/>
              <a:t> содержит объект </a:t>
            </a:r>
            <a:r>
              <a:rPr lang="ru-RU" dirty="0" err="1"/>
              <a:t>ProgressEvent</a:t>
            </a:r>
            <a:r>
              <a:rPr lang="ru-RU" dirty="0"/>
              <a:t>, тип которого может предоставить дополнительную информацию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HttpClient</a:t>
            </a:r>
            <a:r>
              <a:rPr lang="ru-RU" dirty="0" smtClean="0"/>
              <a:t> </a:t>
            </a:r>
            <a:r>
              <a:rPr lang="ru-RU" dirty="0"/>
              <a:t>фиксирует оба типа ошибок в своем </a:t>
            </a:r>
            <a:r>
              <a:rPr lang="ru-RU" dirty="0" err="1"/>
              <a:t>HttpErrorResponse</a:t>
            </a:r>
            <a:r>
              <a:rPr lang="ru-RU" dirty="0"/>
              <a:t>. Проверьте этот ответ, чтобы определить причину ошибки.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Детали ошибок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569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private </a:t>
            </a:r>
            <a:r>
              <a:rPr lang="en-US" dirty="0" err="1"/>
              <a:t>handleError</a:t>
            </a:r>
            <a:r>
              <a:rPr lang="en-US" dirty="0"/>
              <a:t>(error: </a:t>
            </a:r>
            <a:r>
              <a:rPr lang="en-US" dirty="0" err="1"/>
              <a:t>HttpErrorResponse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if (</a:t>
            </a:r>
            <a:r>
              <a:rPr lang="en-US" dirty="0" err="1"/>
              <a:t>error.status</a:t>
            </a:r>
            <a:r>
              <a:rPr lang="en-US" dirty="0"/>
              <a:t> === 0) {</a:t>
            </a:r>
          </a:p>
          <a:p>
            <a:pPr marL="0" indent="0">
              <a:buNone/>
            </a:pPr>
            <a:r>
              <a:rPr lang="en-US" dirty="0"/>
              <a:t>    // A client-side or network error occurred. Handle it accordingly.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console.error</a:t>
            </a:r>
            <a:r>
              <a:rPr lang="en-US" dirty="0"/>
              <a:t>('An error occurred:', </a:t>
            </a:r>
            <a:r>
              <a:rPr lang="en-US" dirty="0" err="1"/>
              <a:t>error.error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} else {</a:t>
            </a:r>
          </a:p>
          <a:p>
            <a:pPr marL="0" indent="0">
              <a:buNone/>
            </a:pPr>
            <a:r>
              <a:rPr lang="en-US" dirty="0"/>
              <a:t>    // The backend returned an unsuccessful response code.</a:t>
            </a:r>
          </a:p>
          <a:p>
            <a:pPr marL="0" indent="0">
              <a:buNone/>
            </a:pPr>
            <a:r>
              <a:rPr lang="en-US" dirty="0"/>
              <a:t>    // The response body may contain clues as to what went wrong.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console.error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`Backend returned code ${</a:t>
            </a:r>
            <a:r>
              <a:rPr lang="en-US" dirty="0" err="1"/>
              <a:t>error.status</a:t>
            </a:r>
            <a:r>
              <a:rPr lang="en-US" dirty="0"/>
              <a:t>}, body was: `, </a:t>
            </a:r>
            <a:r>
              <a:rPr lang="en-US" dirty="0" err="1"/>
              <a:t>error.error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// Return an observable with a user-facing error message.</a:t>
            </a:r>
          </a:p>
          <a:p>
            <a:pPr marL="0" indent="0">
              <a:buNone/>
            </a:pPr>
            <a:r>
              <a:rPr lang="en-US" dirty="0"/>
              <a:t>  return </a:t>
            </a:r>
            <a:r>
              <a:rPr lang="en-US" dirty="0" err="1"/>
              <a:t>throwError</a:t>
            </a:r>
            <a:r>
              <a:rPr lang="en-US" dirty="0"/>
              <a:t>(() =&gt; new Error('Something bad happened; please try again later.'));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getConfig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return </a:t>
            </a:r>
            <a:r>
              <a:rPr lang="en-US" dirty="0" err="1"/>
              <a:t>this.http.get</a:t>
            </a:r>
            <a:r>
              <a:rPr lang="en-US" dirty="0"/>
              <a:t>&lt;</a:t>
            </a:r>
            <a:r>
              <a:rPr lang="en-US" dirty="0" err="1"/>
              <a:t>Config</a:t>
            </a:r>
            <a:r>
              <a:rPr lang="en-US" dirty="0"/>
              <a:t>&gt;(</a:t>
            </a:r>
            <a:r>
              <a:rPr lang="en-US" dirty="0" err="1"/>
              <a:t>this.configUrl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.pipe(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catchError</a:t>
            </a:r>
            <a:r>
              <a:rPr lang="en-US" dirty="0"/>
              <a:t>(</a:t>
            </a:r>
            <a:r>
              <a:rPr lang="en-US" dirty="0" err="1"/>
              <a:t>this.handleError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Обработка ошибок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7492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Иногда ошибка носит временный характер и автоматически исчезает при повторной попытке. Например, в мобильных сценариях часто случаются сбои в сети, и повторная попытка может дать успешный результат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Библиотека </a:t>
            </a:r>
            <a:r>
              <a:rPr lang="ru-RU" dirty="0" err="1"/>
              <a:t>RxJS</a:t>
            </a:r>
            <a:r>
              <a:rPr lang="ru-RU" dirty="0"/>
              <a:t> предлагает несколько операторов повтора. Например, оператор </a:t>
            </a:r>
            <a:r>
              <a:rPr lang="ru-RU" dirty="0" err="1"/>
              <a:t>retry</a:t>
            </a:r>
            <a:r>
              <a:rPr lang="ru-RU" dirty="0"/>
              <a:t>() автоматически повторно подписывается на неудавшийся </a:t>
            </a:r>
            <a:r>
              <a:rPr lang="ru-RU" dirty="0" err="1"/>
              <a:t>Observable</a:t>
            </a:r>
            <a:r>
              <a:rPr lang="ru-RU" dirty="0"/>
              <a:t> заданное количество раз. Повторная подписка на результат вызова метода </a:t>
            </a:r>
            <a:r>
              <a:rPr lang="ru-RU" dirty="0" err="1"/>
              <a:t>HttpClient</a:t>
            </a:r>
            <a:r>
              <a:rPr lang="ru-RU" dirty="0"/>
              <a:t> приводит к повторной отправке HTTP-запроса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В следующем примере показано, как передать неудачный запрос оператору </a:t>
            </a:r>
            <a:r>
              <a:rPr lang="ru-RU" dirty="0" err="1"/>
              <a:t>retry</a:t>
            </a:r>
            <a:r>
              <a:rPr lang="ru-RU" dirty="0"/>
              <a:t>() перед его передачей обработчику ошибок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getConfig</a:t>
            </a:r>
            <a:r>
              <a:rPr lang="en-US" dirty="0"/>
              <a:t>() </a:t>
            </a: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/>
              <a:t>this.http.get</a:t>
            </a:r>
            <a:r>
              <a:rPr lang="en-US" dirty="0"/>
              <a:t>&lt;</a:t>
            </a:r>
            <a:r>
              <a:rPr lang="en-US" dirty="0" err="1"/>
              <a:t>Config</a:t>
            </a:r>
            <a:r>
              <a:rPr lang="en-US" dirty="0"/>
              <a:t>&gt;(</a:t>
            </a:r>
            <a:r>
              <a:rPr lang="en-US" dirty="0" err="1"/>
              <a:t>this.configUrl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  </a:t>
            </a:r>
            <a:r>
              <a:rPr lang="en-US" dirty="0"/>
              <a:t>.pipe</a:t>
            </a:r>
            <a:r>
              <a:rPr lang="en-US" dirty="0" smtClean="0"/>
              <a:t>(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    </a:t>
            </a:r>
            <a:r>
              <a:rPr lang="en-US" dirty="0"/>
              <a:t>retry(3), // retry a failed request up to 3 </a:t>
            </a:r>
            <a:r>
              <a:rPr lang="en-US" dirty="0" smtClean="0"/>
              <a:t>times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    </a:t>
            </a:r>
            <a:r>
              <a:rPr lang="en-US" dirty="0" err="1"/>
              <a:t>catchError</a:t>
            </a:r>
            <a:r>
              <a:rPr lang="en-US" dirty="0"/>
              <a:t>(</a:t>
            </a:r>
            <a:r>
              <a:rPr lang="en-US" dirty="0" err="1"/>
              <a:t>this.handleError</a:t>
            </a:r>
            <a:r>
              <a:rPr lang="en-US" dirty="0"/>
              <a:t>) // then handle the </a:t>
            </a:r>
            <a:r>
              <a:rPr lang="en-US" dirty="0" smtClean="0"/>
              <a:t>error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  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Повтор запросов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510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dirty="0"/>
              <a:t>@</a:t>
            </a:r>
            <a:r>
              <a:rPr lang="en-US" dirty="0" err="1"/>
              <a:t>NgModule</a:t>
            </a:r>
            <a:r>
              <a:rPr lang="en-US" dirty="0"/>
              <a:t>({</a:t>
            </a:r>
          </a:p>
          <a:p>
            <a:pPr marL="0" lvl="0" indent="0">
              <a:buNone/>
            </a:pPr>
            <a:r>
              <a:rPr lang="en-US" dirty="0"/>
              <a:t>  imports: [</a:t>
            </a:r>
          </a:p>
          <a:p>
            <a:pPr marL="0" lvl="0" indent="0">
              <a:buNone/>
            </a:pPr>
            <a:r>
              <a:rPr lang="en-US" dirty="0"/>
              <a:t>    </a:t>
            </a:r>
            <a:r>
              <a:rPr lang="en-US" dirty="0" err="1"/>
              <a:t>BrowserModule</a:t>
            </a:r>
            <a:r>
              <a:rPr lang="en-US" dirty="0"/>
              <a:t>,</a:t>
            </a:r>
          </a:p>
          <a:p>
            <a:pPr marL="0" lvl="0" indent="0">
              <a:buNone/>
            </a:pPr>
            <a:r>
              <a:rPr lang="en-US" dirty="0"/>
              <a:t>    </a:t>
            </a:r>
            <a:r>
              <a:rPr lang="en-US" dirty="0" err="1"/>
              <a:t>ReactiveFormsModule</a:t>
            </a:r>
            <a:r>
              <a:rPr lang="en-US" dirty="0"/>
              <a:t>,</a:t>
            </a:r>
          </a:p>
          <a:p>
            <a:pPr marL="0" lvl="0" indent="0">
              <a:buNone/>
            </a:pPr>
            <a:r>
              <a:rPr lang="en-US" dirty="0"/>
              <a:t>    </a:t>
            </a:r>
            <a:r>
              <a:rPr lang="en-US" dirty="0" err="1"/>
              <a:t>RouterModule.forRoot</a:t>
            </a:r>
            <a:r>
              <a:rPr lang="en-US" dirty="0"/>
              <a:t>([</a:t>
            </a:r>
          </a:p>
          <a:p>
            <a:pPr marL="0" lvl="0" indent="0">
              <a:buNone/>
            </a:pPr>
            <a:r>
              <a:rPr lang="en-US" dirty="0"/>
              <a:t>      { path: '', component: </a:t>
            </a:r>
            <a:r>
              <a:rPr lang="en-US" dirty="0" err="1"/>
              <a:t>ProductListComponent</a:t>
            </a:r>
            <a:r>
              <a:rPr lang="en-US" dirty="0"/>
              <a:t> },</a:t>
            </a:r>
          </a:p>
          <a:p>
            <a:pPr marL="0" lvl="0" indent="0">
              <a:buNone/>
            </a:pPr>
            <a:r>
              <a:rPr lang="en-US" dirty="0"/>
              <a:t>      { path: 'products/:</a:t>
            </a:r>
            <a:r>
              <a:rPr lang="en-US" dirty="0" err="1"/>
              <a:t>productId</a:t>
            </a:r>
            <a:r>
              <a:rPr lang="en-US" dirty="0"/>
              <a:t>', component: </a:t>
            </a:r>
            <a:r>
              <a:rPr lang="en-US" dirty="0" err="1"/>
              <a:t>ProductDetailsComponent</a:t>
            </a:r>
            <a:r>
              <a:rPr lang="en-US" dirty="0"/>
              <a:t> },</a:t>
            </a:r>
          </a:p>
          <a:p>
            <a:pPr marL="0" lvl="0" indent="0">
              <a:buNone/>
            </a:pPr>
            <a:r>
              <a:rPr lang="en-US" dirty="0"/>
              <a:t>    ])</a:t>
            </a:r>
          </a:p>
          <a:p>
            <a:pPr marL="0" lvl="0" indent="0">
              <a:buNone/>
            </a:pPr>
            <a:r>
              <a:rPr lang="en-US" dirty="0"/>
              <a:t>  ],</a:t>
            </a:r>
          </a:p>
          <a:p>
            <a:pPr marL="0" lvl="0" indent="0">
              <a:buNone/>
            </a:pPr>
            <a:r>
              <a:rPr lang="en-US" dirty="0"/>
              <a:t>  declarations: [</a:t>
            </a:r>
          </a:p>
          <a:p>
            <a:pPr marL="0" lvl="0" indent="0">
              <a:buNone/>
            </a:pPr>
            <a:r>
              <a:rPr lang="en-US" dirty="0"/>
              <a:t>    </a:t>
            </a:r>
            <a:r>
              <a:rPr lang="en-US" dirty="0" err="1"/>
              <a:t>AppComponent</a:t>
            </a:r>
            <a:r>
              <a:rPr lang="en-US" dirty="0"/>
              <a:t>,</a:t>
            </a:r>
          </a:p>
          <a:p>
            <a:pPr marL="0" lvl="0" indent="0">
              <a:buNone/>
            </a:pPr>
            <a:r>
              <a:rPr lang="en-US" dirty="0"/>
              <a:t>    </a:t>
            </a:r>
            <a:r>
              <a:rPr lang="en-US" dirty="0" err="1"/>
              <a:t>TopBarComponent</a:t>
            </a:r>
            <a:r>
              <a:rPr lang="en-US" dirty="0"/>
              <a:t>,</a:t>
            </a:r>
          </a:p>
          <a:p>
            <a:pPr marL="0" lvl="0" indent="0">
              <a:buNone/>
            </a:pPr>
            <a:r>
              <a:rPr lang="en-US" dirty="0"/>
              <a:t>    </a:t>
            </a:r>
            <a:r>
              <a:rPr lang="en-US" dirty="0" err="1"/>
              <a:t>ProductListComponent</a:t>
            </a:r>
            <a:r>
              <a:rPr lang="en-US" dirty="0"/>
              <a:t>,</a:t>
            </a:r>
          </a:p>
          <a:p>
            <a:pPr marL="0" lvl="0" indent="0">
              <a:buNone/>
            </a:pPr>
            <a:r>
              <a:rPr lang="en-US" dirty="0"/>
              <a:t>    </a:t>
            </a:r>
            <a:r>
              <a:rPr lang="en-US" dirty="0" err="1"/>
              <a:t>ProductAlertsComponent</a:t>
            </a:r>
            <a:r>
              <a:rPr lang="en-US" dirty="0"/>
              <a:t>,</a:t>
            </a:r>
          </a:p>
          <a:p>
            <a:pPr marL="0" lvl="0" indent="0">
              <a:buNone/>
            </a:pPr>
            <a:r>
              <a:rPr lang="en-US" dirty="0"/>
              <a:t>    </a:t>
            </a:r>
            <a:r>
              <a:rPr lang="en-US" dirty="0" err="1"/>
              <a:t>ProductDetailsComponent</a:t>
            </a:r>
            <a:r>
              <a:rPr lang="en-US" dirty="0"/>
              <a:t>,</a:t>
            </a:r>
          </a:p>
          <a:p>
            <a:pPr marL="0" lvl="0" indent="0">
              <a:buNone/>
            </a:pPr>
            <a:r>
              <a:rPr lang="en-US" dirty="0"/>
              <a:t>  </a:t>
            </a:r>
            <a:r>
              <a:rPr lang="en-US" dirty="0" smtClean="0"/>
              <a:t>],</a:t>
            </a:r>
            <a:endParaRPr lang="ru-RU" dirty="0" smtClean="0"/>
          </a:p>
          <a:p>
            <a:pPr marL="0" lvl="0" indent="0">
              <a:buNone/>
            </a:pPr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/app/</a:t>
            </a:r>
            <a:r>
              <a:rPr lang="en-US" dirty="0" err="1"/>
              <a:t>app.module.ts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Помимо получения данных с сервера, </a:t>
            </a:r>
            <a:r>
              <a:rPr lang="ru-RU" dirty="0" err="1"/>
              <a:t>HttpClient</a:t>
            </a:r>
            <a:r>
              <a:rPr lang="ru-RU" dirty="0"/>
              <a:t> поддерживает другие методы HTTP, такие как PUT, POST и DELETE, которые можно использовать для изменения удаленных данных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Метод </a:t>
            </a:r>
            <a:r>
              <a:rPr lang="ru-RU" dirty="0" err="1"/>
              <a:t>HttpClient.post</a:t>
            </a:r>
            <a:r>
              <a:rPr lang="ru-RU" dirty="0"/>
              <a:t>() похож на </a:t>
            </a:r>
            <a:r>
              <a:rPr lang="ru-RU" dirty="0" err="1"/>
              <a:t>get</a:t>
            </a:r>
            <a:r>
              <a:rPr lang="ru-RU" dirty="0"/>
              <a:t>() тем, что он имеет параметр типа, который можно использовать, чтобы указать, что вы ожидаете, что сервер вернет данные заданного типа. Метод принимает URL-адрес ресурса и два дополнительных параметра</a:t>
            </a:r>
            <a:r>
              <a:rPr lang="ru-RU" dirty="0" smtClean="0"/>
              <a:t>:</a:t>
            </a:r>
          </a:p>
          <a:p>
            <a:pPr lvl="1"/>
            <a:r>
              <a:rPr lang="en-US" dirty="0" smtClean="0"/>
              <a:t>body</a:t>
            </a:r>
          </a:p>
          <a:p>
            <a:pPr lvl="1"/>
            <a:r>
              <a:rPr lang="en-US" dirty="0" smtClean="0"/>
              <a:t>options</a:t>
            </a:r>
            <a:endParaRPr lang="en-US" dirty="0"/>
          </a:p>
          <a:p>
            <a:r>
              <a:rPr lang="en-US" dirty="0" smtClean="0"/>
              <a:t>PUT </a:t>
            </a:r>
            <a:r>
              <a:rPr lang="ru-RU" dirty="0" smtClean="0"/>
              <a:t>работает аналогично</a:t>
            </a:r>
            <a:r>
              <a:rPr lang="en-US" dirty="0" smtClean="0"/>
              <a:t> POST</a:t>
            </a:r>
            <a:r>
              <a:rPr lang="ru-RU" dirty="0" smtClean="0"/>
              <a:t>, а у </a:t>
            </a:r>
            <a:r>
              <a:rPr lang="en-US" dirty="0" smtClean="0"/>
              <a:t>DELETE</a:t>
            </a:r>
            <a:r>
              <a:rPr lang="ru-RU" dirty="0" smtClean="0"/>
              <a:t> нет тела запроса, как и у </a:t>
            </a:r>
            <a:r>
              <a:rPr lang="en-US" dirty="0" smtClean="0"/>
              <a:t>GET.</a:t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/** POST: add a new hero to the database </a:t>
            </a:r>
            <a:r>
              <a:rPr lang="en-US" dirty="0" smtClean="0"/>
              <a:t>*/</a:t>
            </a:r>
            <a:br>
              <a:rPr lang="en-US" dirty="0" smtClean="0"/>
            </a:br>
            <a:r>
              <a:rPr lang="en-US" dirty="0" err="1" smtClean="0"/>
              <a:t>addHero</a:t>
            </a:r>
            <a:r>
              <a:rPr lang="en-US" dirty="0" smtClean="0"/>
              <a:t>(hero</a:t>
            </a:r>
            <a:r>
              <a:rPr lang="en-US" dirty="0"/>
              <a:t>: Hero): Observable&lt;Hero&gt;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/>
              <a:t>this.http.post</a:t>
            </a:r>
            <a:r>
              <a:rPr lang="en-US" dirty="0"/>
              <a:t>&lt;Hero&gt;(</a:t>
            </a:r>
            <a:r>
              <a:rPr lang="en-US" dirty="0" err="1"/>
              <a:t>this.heroesUrl</a:t>
            </a:r>
            <a:r>
              <a:rPr lang="en-US" dirty="0"/>
              <a:t>, hero, </a:t>
            </a:r>
            <a:r>
              <a:rPr lang="en-US" dirty="0" err="1"/>
              <a:t>httpOptions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.pipe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/>
              <a:t>catchError</a:t>
            </a:r>
            <a:r>
              <a:rPr lang="en-US" dirty="0"/>
              <a:t>(</a:t>
            </a:r>
            <a:r>
              <a:rPr lang="en-US" dirty="0" err="1"/>
              <a:t>this.handleError</a:t>
            </a:r>
            <a:r>
              <a:rPr lang="en-US" dirty="0"/>
              <a:t>('</a:t>
            </a:r>
            <a:r>
              <a:rPr lang="en-US" dirty="0" err="1"/>
              <a:t>addHero</a:t>
            </a:r>
            <a:r>
              <a:rPr lang="en-US" dirty="0"/>
              <a:t>', hero))</a:t>
            </a:r>
            <a:br>
              <a:rPr lang="en-US" dirty="0"/>
            </a:br>
            <a:r>
              <a:rPr lang="en-US" dirty="0"/>
              <a:t>    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/** DELETE: delete the hero from the server </a:t>
            </a:r>
            <a:r>
              <a:rPr lang="en-US" dirty="0" smtClean="0"/>
              <a:t>*/</a:t>
            </a:r>
            <a:br>
              <a:rPr lang="en-US" dirty="0" smtClean="0"/>
            </a:br>
            <a:r>
              <a:rPr lang="en-US" dirty="0" err="1" smtClean="0"/>
              <a:t>deleteHero</a:t>
            </a:r>
            <a:r>
              <a:rPr lang="en-US" dirty="0" smtClean="0"/>
              <a:t>(id</a:t>
            </a:r>
            <a:r>
              <a:rPr lang="en-US" dirty="0"/>
              <a:t>: number): Observable&lt;unknown&gt;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= `${</a:t>
            </a:r>
            <a:r>
              <a:rPr lang="en-US" dirty="0" err="1"/>
              <a:t>this.heroesUrl</a:t>
            </a:r>
            <a:r>
              <a:rPr lang="en-US" dirty="0"/>
              <a:t>}/${id}`; // DELETE </a:t>
            </a:r>
            <a:r>
              <a:rPr lang="en-US" dirty="0" err="1" smtClean="0"/>
              <a:t>api</a:t>
            </a:r>
            <a:r>
              <a:rPr lang="en-US" dirty="0" smtClean="0"/>
              <a:t>/heroes/42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/>
              <a:t>this.http.delete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httpOptions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.pipe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/>
              <a:t>catchError</a:t>
            </a:r>
            <a:r>
              <a:rPr lang="en-US" dirty="0"/>
              <a:t>(</a:t>
            </a:r>
            <a:r>
              <a:rPr lang="en-US" dirty="0" err="1"/>
              <a:t>this.handleError</a:t>
            </a:r>
            <a:r>
              <a:rPr lang="en-US" dirty="0"/>
              <a:t>('</a:t>
            </a:r>
            <a:r>
              <a:rPr lang="en-US" dirty="0" err="1"/>
              <a:t>deleteHero</a:t>
            </a:r>
            <a:r>
              <a:rPr lang="en-US" dirty="0" smtClean="0"/>
              <a:t>'))</a:t>
            </a:r>
            <a:br>
              <a:rPr lang="en-US" dirty="0" smtClean="0"/>
            </a:br>
            <a:r>
              <a:rPr lang="en-US" dirty="0" smtClean="0"/>
              <a:t>    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Отправка данных на сервер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233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Многие серверы требуют дополнительных заголовков для операций сохранения. Например, серверу может потребоваться </a:t>
            </a:r>
            <a:r>
              <a:rPr lang="ru-RU" dirty="0" err="1"/>
              <a:t>токен</a:t>
            </a:r>
            <a:r>
              <a:rPr lang="ru-RU" dirty="0"/>
              <a:t> авторизации или заголовок «</a:t>
            </a:r>
            <a:r>
              <a:rPr lang="ru-RU" dirty="0" err="1"/>
              <a:t>Content-Type</a:t>
            </a:r>
            <a:r>
              <a:rPr lang="ru-RU" dirty="0"/>
              <a:t>», чтобы явно объявить MIME-тип тела запроса.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import { </a:t>
            </a:r>
            <a:r>
              <a:rPr lang="en-US" dirty="0" err="1"/>
              <a:t>HttpHeaders</a:t>
            </a:r>
            <a:r>
              <a:rPr lang="en-US" dirty="0"/>
              <a:t> } from '@angular/common/http</a:t>
            </a:r>
            <a:r>
              <a:rPr lang="en-US" dirty="0" smtClean="0"/>
              <a:t>';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httpOptions</a:t>
            </a:r>
            <a:r>
              <a:rPr lang="en-US" dirty="0"/>
              <a:t> = </a:t>
            </a: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</a:t>
            </a:r>
            <a:r>
              <a:rPr lang="en-US" dirty="0"/>
              <a:t>headers: new </a:t>
            </a:r>
            <a:r>
              <a:rPr lang="en-US" dirty="0" err="1"/>
              <a:t>HttpHeaders</a:t>
            </a:r>
            <a:r>
              <a:rPr lang="en-US" dirty="0" smtClean="0"/>
              <a:t>({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  </a:t>
            </a:r>
            <a:r>
              <a:rPr lang="en-US" dirty="0"/>
              <a:t>'Content-Type':  'application/</a:t>
            </a:r>
            <a:r>
              <a:rPr lang="en-US" dirty="0" err="1"/>
              <a:t>json</a:t>
            </a:r>
            <a:r>
              <a:rPr lang="en-US" dirty="0" smtClean="0"/>
              <a:t>',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  </a:t>
            </a:r>
            <a:r>
              <a:rPr lang="en-US" dirty="0"/>
              <a:t>Authorization: </a:t>
            </a:r>
            <a:r>
              <a:rPr lang="en-US" dirty="0" smtClean="0"/>
              <a:t>'my-</a:t>
            </a:r>
            <a:r>
              <a:rPr lang="en-US" dirty="0" err="1" smtClean="0"/>
              <a:t>auth</a:t>
            </a:r>
            <a:r>
              <a:rPr lang="en-US" dirty="0" smtClean="0"/>
              <a:t>-token'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})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};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Работа с заголовками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803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При перехвате вы объявляете </a:t>
            </a:r>
            <a:r>
              <a:rPr lang="ru-RU" dirty="0" smtClean="0"/>
              <a:t>интерцепторы, </a:t>
            </a:r>
            <a:r>
              <a:rPr lang="ru-RU" dirty="0"/>
              <a:t>которые проверяют и преобразовывают HTTP-запросы из вашего приложения на сервер. Те же перехватчики также могут проверять и преобразовывать ответы сервера на обратном пути к приложению. Несколько перехватчиков формируют прямую и обратную цепочку обработчиков запросов/ответов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Интерцепторы </a:t>
            </a:r>
            <a:r>
              <a:rPr lang="ru-RU" dirty="0"/>
              <a:t>могут выполнять различные неявные задачи, от аутентификации до ведения журнала, обычным, стандартным способом для каждого HTTP-запроса/ответа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Без перехвата разработчикам пришлось бы явно реализовывать эти задачи для каждого вызова метода </a:t>
            </a:r>
            <a:r>
              <a:rPr lang="ru-RU" dirty="0" err="1"/>
              <a:t>HttpClient</a:t>
            </a:r>
            <a:r>
              <a:rPr lang="ru-RU" dirty="0"/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Интерцепторы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0728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 { Injectable } from '@angular/core';</a:t>
            </a:r>
          </a:p>
          <a:p>
            <a:pPr marL="0" indent="0">
              <a:buNone/>
            </a:pPr>
            <a:r>
              <a:rPr lang="en-US" dirty="0"/>
              <a:t>import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HttpEvent</a:t>
            </a:r>
            <a:r>
              <a:rPr lang="en-US" dirty="0"/>
              <a:t>, </a:t>
            </a:r>
            <a:r>
              <a:rPr lang="en-US" dirty="0" err="1"/>
              <a:t>HttpInterceptor</a:t>
            </a:r>
            <a:r>
              <a:rPr lang="en-US" dirty="0"/>
              <a:t>, </a:t>
            </a:r>
            <a:r>
              <a:rPr lang="en-US" dirty="0" err="1"/>
              <a:t>HttpHandler</a:t>
            </a:r>
            <a:r>
              <a:rPr lang="en-US" dirty="0"/>
              <a:t>, </a:t>
            </a:r>
            <a:r>
              <a:rPr lang="en-US" dirty="0" err="1"/>
              <a:t>HttpRequest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from '@angular/common/http';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{ Observable } from '</a:t>
            </a:r>
            <a:r>
              <a:rPr lang="en-US" dirty="0" err="1"/>
              <a:t>rxjs</a:t>
            </a:r>
            <a:r>
              <a:rPr lang="en-US" dirty="0"/>
              <a:t>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/** Pass untouched request through to the next request handler. */</a:t>
            </a:r>
          </a:p>
          <a:p>
            <a:pPr marL="0" indent="0">
              <a:buNone/>
            </a:pPr>
            <a:r>
              <a:rPr lang="en-US" dirty="0"/>
              <a:t>@Injectable()</a:t>
            </a:r>
          </a:p>
          <a:p>
            <a:pPr marL="0" indent="0">
              <a:buNone/>
            </a:pPr>
            <a:r>
              <a:rPr lang="en-US" dirty="0"/>
              <a:t>export class </a:t>
            </a:r>
            <a:r>
              <a:rPr lang="en-US" dirty="0" err="1"/>
              <a:t>NoopInterceptor</a:t>
            </a:r>
            <a:r>
              <a:rPr lang="en-US" dirty="0"/>
              <a:t> implements </a:t>
            </a:r>
            <a:r>
              <a:rPr lang="en-US" dirty="0" err="1"/>
              <a:t>HttpInterceptor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intercept(</a:t>
            </a:r>
            <a:r>
              <a:rPr lang="en-US" dirty="0" err="1"/>
              <a:t>req</a:t>
            </a:r>
            <a:r>
              <a:rPr lang="en-US" dirty="0"/>
              <a:t>: </a:t>
            </a:r>
            <a:r>
              <a:rPr lang="en-US" dirty="0" err="1"/>
              <a:t>HttpRequest</a:t>
            </a:r>
            <a:r>
              <a:rPr lang="en-US" dirty="0"/>
              <a:t>&lt;any&gt;, next: </a:t>
            </a:r>
            <a:r>
              <a:rPr lang="en-US" dirty="0" err="1"/>
              <a:t>HttpHandler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Observable&lt;</a:t>
            </a:r>
            <a:r>
              <a:rPr lang="en-US" dirty="0" err="1"/>
              <a:t>HttpEvent</a:t>
            </a:r>
            <a:r>
              <a:rPr lang="en-US" dirty="0"/>
              <a:t>&lt;any&gt;&gt;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next.handle</a:t>
            </a:r>
            <a:r>
              <a:rPr lang="en-US" dirty="0"/>
              <a:t>(</a:t>
            </a:r>
            <a:r>
              <a:rPr lang="en-US" dirty="0" err="1"/>
              <a:t>req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</a:rPr>
              <a:t>noop-interceptor.ts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534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Этот </a:t>
            </a:r>
            <a:r>
              <a:rPr lang="ru-RU" dirty="0" smtClean="0"/>
              <a:t>интерцептор </a:t>
            </a:r>
            <a:r>
              <a:rPr lang="ru-RU" dirty="0"/>
              <a:t>без операций вызывает </a:t>
            </a:r>
            <a:r>
              <a:rPr lang="ru-RU" dirty="0" err="1"/>
              <a:t>next.handle</a:t>
            </a:r>
            <a:r>
              <a:rPr lang="ru-RU" dirty="0"/>
              <a:t>() с исходным запросом и возвращает </a:t>
            </a:r>
            <a:r>
              <a:rPr lang="en-US" dirty="0" smtClean="0"/>
              <a:t>Observable</a:t>
            </a:r>
            <a:r>
              <a:rPr lang="ru-RU" dirty="0" smtClean="0"/>
              <a:t>, </a:t>
            </a:r>
            <a:r>
              <a:rPr lang="ru-RU" dirty="0"/>
              <a:t>ничего не делая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О</a:t>
            </a:r>
            <a:r>
              <a:rPr lang="ru-RU" dirty="0" smtClean="0"/>
              <a:t>бъект </a:t>
            </a:r>
            <a:r>
              <a:rPr lang="en-US" dirty="0" smtClean="0"/>
              <a:t>next </a:t>
            </a:r>
            <a:r>
              <a:rPr lang="ru-RU" dirty="0" smtClean="0"/>
              <a:t>представляет </a:t>
            </a:r>
            <a:r>
              <a:rPr lang="ru-RU" dirty="0"/>
              <a:t>следующий перехватчик в цепочке перехватчиков. Последним в цепочке является внутренний обработчик </a:t>
            </a:r>
            <a:r>
              <a:rPr lang="ru-RU" dirty="0" err="1"/>
              <a:t>HttpClient</a:t>
            </a:r>
            <a:r>
              <a:rPr lang="ru-RU" dirty="0"/>
              <a:t>, который отправляет запрос на сервер и получает ответ от сервера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Большинство </a:t>
            </a:r>
            <a:r>
              <a:rPr lang="ru-RU" dirty="0" smtClean="0"/>
              <a:t>интерцепторов </a:t>
            </a:r>
            <a:r>
              <a:rPr lang="ru-RU" dirty="0"/>
              <a:t>вызывают </a:t>
            </a:r>
            <a:r>
              <a:rPr lang="ru-RU" dirty="0" err="1"/>
              <a:t>next.handle</a:t>
            </a:r>
            <a:r>
              <a:rPr lang="ru-RU" dirty="0"/>
              <a:t>(), чтобы запрос проходил к следующему </a:t>
            </a:r>
            <a:r>
              <a:rPr lang="ru-RU" dirty="0" smtClean="0"/>
              <a:t>интерцептору </a:t>
            </a:r>
            <a:r>
              <a:rPr lang="ru-RU" dirty="0"/>
              <a:t>и, в конечном счете, к внутреннему обработчику. </a:t>
            </a:r>
            <a:r>
              <a:rPr lang="ru-RU" dirty="0" smtClean="0"/>
              <a:t>Интерцептор </a:t>
            </a:r>
            <a:r>
              <a:rPr lang="ru-RU" dirty="0"/>
              <a:t>может пропустить вызов </a:t>
            </a:r>
            <a:r>
              <a:rPr lang="ru-RU" dirty="0" err="1"/>
              <a:t>next.handle</a:t>
            </a:r>
            <a:r>
              <a:rPr lang="ru-RU" dirty="0"/>
              <a:t>(), замкнуть цепочку и вернуть собственный </a:t>
            </a:r>
            <a:r>
              <a:rPr lang="ru-RU" dirty="0" err="1"/>
              <a:t>Observable</a:t>
            </a:r>
            <a:r>
              <a:rPr lang="ru-RU" dirty="0"/>
              <a:t> с искусственным ответом сервера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Это распространенный </a:t>
            </a:r>
            <a:r>
              <a:rPr lang="ru-RU" dirty="0" smtClean="0"/>
              <a:t>шаблон, </a:t>
            </a:r>
            <a:r>
              <a:rPr lang="ru-RU" dirty="0"/>
              <a:t>встречающийся </a:t>
            </a:r>
            <a:r>
              <a:rPr lang="ru-RU" dirty="0" smtClean="0"/>
              <a:t>во многих решениях.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Цепочка вызовов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169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err="1"/>
              <a:t>NoopInterceptor</a:t>
            </a:r>
            <a:r>
              <a:rPr lang="ru-RU" dirty="0"/>
              <a:t> </a:t>
            </a:r>
            <a:r>
              <a:rPr lang="ru-RU" dirty="0" smtClean="0"/>
              <a:t>– это сервис, управляемый </a:t>
            </a:r>
            <a:r>
              <a:rPr lang="ru-RU" dirty="0"/>
              <a:t>системой внедрения зависимостей (DI) </a:t>
            </a:r>
            <a:r>
              <a:rPr lang="ru-RU" dirty="0" err="1"/>
              <a:t>Angular</a:t>
            </a:r>
            <a:r>
              <a:rPr lang="ru-RU" dirty="0"/>
              <a:t>. Как и другие </a:t>
            </a:r>
            <a:r>
              <a:rPr lang="ru-RU" dirty="0" smtClean="0"/>
              <a:t>сервисы</a:t>
            </a:r>
            <a:r>
              <a:rPr lang="ru-RU" dirty="0"/>
              <a:t>, вы должны предоставить класс перехватчика, прежде чем приложение сможет его использовать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Поскольку </a:t>
            </a:r>
            <a:r>
              <a:rPr lang="ru-RU" dirty="0" smtClean="0"/>
              <a:t>интерцепторы являются </a:t>
            </a:r>
            <a:r>
              <a:rPr lang="ru-RU" dirty="0"/>
              <a:t>необязательными зависимостями службы </a:t>
            </a:r>
            <a:r>
              <a:rPr lang="ru-RU" dirty="0" err="1"/>
              <a:t>HttpClient</a:t>
            </a:r>
            <a:r>
              <a:rPr lang="ru-RU" dirty="0"/>
              <a:t>, их необходимо предоставлять в том же инжекторе или родительском инжекторе, который предоставляет </a:t>
            </a:r>
            <a:r>
              <a:rPr lang="ru-RU" dirty="0" err="1"/>
              <a:t>HttpClient</a:t>
            </a:r>
            <a:r>
              <a:rPr lang="ru-RU" dirty="0"/>
              <a:t>. Перехватчики, предоставляемые после того, как DI создает </a:t>
            </a:r>
            <a:r>
              <a:rPr lang="ru-RU" dirty="0" err="1"/>
              <a:t>HttpClient</a:t>
            </a:r>
            <a:r>
              <a:rPr lang="ru-RU" dirty="0"/>
              <a:t>, игнорируются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Приложения обычно предоставляют </a:t>
            </a:r>
            <a:r>
              <a:rPr lang="ru-RU" dirty="0" err="1"/>
              <a:t>HttpClient</a:t>
            </a:r>
            <a:r>
              <a:rPr lang="ru-RU" dirty="0"/>
              <a:t> в корневом инжекторе приложения в качестве побочного эффекта импорта </a:t>
            </a:r>
            <a:r>
              <a:rPr lang="ru-RU" dirty="0" err="1"/>
              <a:t>HttpClientModule</a:t>
            </a:r>
            <a:r>
              <a:rPr lang="ru-RU" dirty="0"/>
              <a:t> в </a:t>
            </a:r>
            <a:r>
              <a:rPr lang="ru-RU" dirty="0" err="1"/>
              <a:t>AppModule</a:t>
            </a:r>
            <a:r>
              <a:rPr lang="ru-RU" dirty="0"/>
              <a:t>. Вы также должны предоставить перехватчики в </a:t>
            </a:r>
            <a:r>
              <a:rPr lang="ru-RU" dirty="0" err="1"/>
              <a:t>AppModule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После импорта </a:t>
            </a:r>
            <a:r>
              <a:rPr lang="ru-RU" dirty="0" err="1"/>
              <a:t>токена</a:t>
            </a:r>
            <a:r>
              <a:rPr lang="ru-RU" dirty="0"/>
              <a:t> внедрения HTTP_INTERCEPTORS из @</a:t>
            </a:r>
            <a:r>
              <a:rPr lang="ru-RU" dirty="0" err="1"/>
              <a:t>angular</a:t>
            </a:r>
            <a:r>
              <a:rPr lang="ru-RU" dirty="0"/>
              <a:t>/</a:t>
            </a:r>
            <a:r>
              <a:rPr lang="ru-RU" dirty="0" err="1"/>
              <a:t>common</a:t>
            </a:r>
            <a:r>
              <a:rPr lang="ru-RU" dirty="0"/>
              <a:t>/</a:t>
            </a:r>
            <a:r>
              <a:rPr lang="ru-RU" dirty="0" err="1"/>
              <a:t>http</a:t>
            </a:r>
            <a:r>
              <a:rPr lang="ru-RU" dirty="0"/>
              <a:t> напишите провайдер </a:t>
            </a:r>
            <a:r>
              <a:rPr lang="ru-RU" dirty="0" err="1"/>
              <a:t>NoopInterceptor</a:t>
            </a:r>
            <a:r>
              <a:rPr lang="ru-RU" dirty="0"/>
              <a:t> следующим образом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{ provide: HTTP_INTERCEPTORS, </a:t>
            </a:r>
            <a:r>
              <a:rPr lang="en-US" dirty="0" err="1"/>
              <a:t>useClass</a:t>
            </a:r>
            <a:r>
              <a:rPr lang="en-US" dirty="0"/>
              <a:t>: </a:t>
            </a:r>
            <a:r>
              <a:rPr lang="en-US" dirty="0" err="1"/>
              <a:t>NoopInterceptor</a:t>
            </a:r>
            <a:r>
              <a:rPr lang="en-US" dirty="0"/>
              <a:t>, multi: true </a:t>
            </a: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Обратите </a:t>
            </a:r>
            <a:r>
              <a:rPr lang="ru-RU" dirty="0"/>
              <a:t>внимание на опцию </a:t>
            </a:r>
            <a:r>
              <a:rPr lang="ru-RU" dirty="0" err="1"/>
              <a:t>multi</a:t>
            </a:r>
            <a:r>
              <a:rPr lang="ru-RU" dirty="0"/>
              <a:t>: </a:t>
            </a:r>
            <a:r>
              <a:rPr lang="ru-RU" dirty="0" err="1"/>
              <a:t>true</a:t>
            </a:r>
            <a:r>
              <a:rPr lang="ru-RU" dirty="0"/>
              <a:t>. Этот обязательный параметр сообщает </a:t>
            </a:r>
            <a:r>
              <a:rPr lang="ru-RU" dirty="0" err="1"/>
              <a:t>Angular</a:t>
            </a:r>
            <a:r>
              <a:rPr lang="ru-RU" dirty="0"/>
              <a:t>, что HTTP_INTERCEPTORS </a:t>
            </a:r>
            <a:r>
              <a:rPr lang="ru-RU" dirty="0" smtClean="0"/>
              <a:t>– это </a:t>
            </a:r>
            <a:r>
              <a:rPr lang="ru-RU" dirty="0" err="1"/>
              <a:t>токен</a:t>
            </a:r>
            <a:r>
              <a:rPr lang="ru-RU" dirty="0"/>
              <a:t> для </a:t>
            </a:r>
            <a:r>
              <a:rPr lang="ru-RU" dirty="0" err="1"/>
              <a:t>мультипровайдера</a:t>
            </a:r>
            <a:r>
              <a:rPr lang="ru-RU" dirty="0"/>
              <a:t>, который вводит массив значений, а не одно значение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Вы можете добавить этого поставщика непосредственно в массив поставщиков </a:t>
            </a:r>
            <a:r>
              <a:rPr lang="ru-RU" dirty="0" err="1"/>
              <a:t>AppModule</a:t>
            </a:r>
            <a:r>
              <a:rPr lang="ru-RU" dirty="0"/>
              <a:t>. Однако это довольно многословно, и есть большая вероятность, что вы создадите больше перехватчиков и предоставите их таким же образом. Вы также должны обратить пристальное внимание на порядок, в котором вы предоставляете эти перехватчики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Провайдер интерцептора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014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// </a:t>
            </a:r>
            <a:r>
              <a:rPr lang="en-US" dirty="0" err="1" smtClean="0"/>
              <a:t>somefile.ts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/>
              <a:t>{ HTTP_INTERCEPTORS } from '@angular/common/http';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{ </a:t>
            </a:r>
            <a:r>
              <a:rPr lang="en-US" dirty="0" err="1"/>
              <a:t>NoopInterceptor</a:t>
            </a:r>
            <a:r>
              <a:rPr lang="en-US" dirty="0"/>
              <a:t> } from './</a:t>
            </a:r>
            <a:r>
              <a:rPr lang="en-US" dirty="0" err="1"/>
              <a:t>noop</a:t>
            </a:r>
            <a:r>
              <a:rPr lang="en-US" dirty="0"/>
              <a:t>-interceptor';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/** Http interceptor providers in outside-in order */</a:t>
            </a:r>
          </a:p>
          <a:p>
            <a:pPr marL="0" indent="0">
              <a:buNone/>
            </a:pPr>
            <a:r>
              <a:rPr lang="en-US" dirty="0"/>
              <a:t>export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httpInterceptorProviders</a:t>
            </a:r>
            <a:r>
              <a:rPr lang="en-US" dirty="0"/>
              <a:t> = [</a:t>
            </a:r>
          </a:p>
          <a:p>
            <a:pPr marL="0" indent="0">
              <a:buNone/>
            </a:pPr>
            <a:r>
              <a:rPr lang="en-US" dirty="0"/>
              <a:t>  { provide: HTTP_INTERCEPTORS, </a:t>
            </a:r>
            <a:r>
              <a:rPr lang="en-US" dirty="0" err="1"/>
              <a:t>useClass</a:t>
            </a:r>
            <a:r>
              <a:rPr lang="en-US" dirty="0"/>
              <a:t>: </a:t>
            </a:r>
            <a:r>
              <a:rPr lang="en-US" dirty="0" err="1"/>
              <a:t>NoopInterceptor</a:t>
            </a:r>
            <a:r>
              <a:rPr lang="en-US" dirty="0"/>
              <a:t>, multi: true },</a:t>
            </a:r>
          </a:p>
          <a:p>
            <a:pPr marL="0" indent="0">
              <a:buNone/>
            </a:pPr>
            <a:r>
              <a:rPr lang="en-US" dirty="0" smtClean="0"/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app.module.ts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providers: [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httpInterceptorProviders</a:t>
            </a:r>
            <a:endParaRPr lang="en-US" dirty="0"/>
          </a:p>
          <a:p>
            <a:pPr marL="0" indent="0">
              <a:buNone/>
            </a:pPr>
            <a:r>
              <a:rPr lang="en-US" smtClean="0"/>
              <a:t>]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Добавление интерцептора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8266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9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&lt;div *</a:t>
            </a:r>
            <a:r>
              <a:rPr lang="en-US" dirty="0" err="1"/>
              <a:t>ngFor</a:t>
            </a:r>
            <a:r>
              <a:rPr lang="en-US" dirty="0"/>
              <a:t>="let product of products"&gt;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  &lt;h3&gt;</a:t>
            </a:r>
          </a:p>
          <a:p>
            <a:pPr marL="0" lvl="0" indent="0">
              <a:buNone/>
            </a:pPr>
            <a:r>
              <a:rPr lang="en-US" dirty="0"/>
              <a:t>    &lt;a</a:t>
            </a:r>
          </a:p>
          <a:p>
            <a:pPr marL="0" lvl="0" indent="0">
              <a:buNone/>
            </a:pPr>
            <a:r>
              <a:rPr lang="en-US" dirty="0"/>
              <a:t>      [title]="product.name + ' details'"</a:t>
            </a:r>
          </a:p>
          <a:p>
            <a:pPr marL="0" lvl="0" indent="0">
              <a:buNone/>
            </a:pPr>
            <a:r>
              <a:rPr lang="en-US" dirty="0"/>
              <a:t>      [</a:t>
            </a:r>
            <a:r>
              <a:rPr lang="en-US" dirty="0" err="1"/>
              <a:t>routerLink</a:t>
            </a:r>
            <a:r>
              <a:rPr lang="en-US" dirty="0"/>
              <a:t>]="['/products', product.id]"&gt;</a:t>
            </a:r>
          </a:p>
          <a:p>
            <a:pPr marL="0" lvl="0" indent="0">
              <a:buNone/>
            </a:pPr>
            <a:r>
              <a:rPr lang="en-US" dirty="0"/>
              <a:t>      {{ product.name }}</a:t>
            </a:r>
          </a:p>
          <a:p>
            <a:pPr marL="0" lvl="0" indent="0">
              <a:buNone/>
            </a:pPr>
            <a:r>
              <a:rPr lang="en-US" dirty="0"/>
              <a:t>    &lt;/a&gt;</a:t>
            </a:r>
          </a:p>
          <a:p>
            <a:pPr marL="0" lvl="0" indent="0">
              <a:buNone/>
            </a:pPr>
            <a:r>
              <a:rPr lang="en-US" dirty="0"/>
              <a:t>  &lt;/h3&gt;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  &lt;!-- . . . --&gt;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&lt;/div&gt;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product-list.component.html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8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ActivatedRoute</a:t>
            </a:r>
            <a:r>
              <a:rPr lang="ru-RU" dirty="0"/>
              <a:t> специфичен для каждого компонента, который загружает </a:t>
            </a:r>
            <a:r>
              <a:rPr lang="ru-RU" dirty="0" err="1"/>
              <a:t>Angular</a:t>
            </a:r>
            <a:r>
              <a:rPr lang="ru-RU" dirty="0"/>
              <a:t> </a:t>
            </a:r>
            <a:r>
              <a:rPr lang="ru-RU" dirty="0" err="1"/>
              <a:t>Router</a:t>
            </a:r>
            <a:r>
              <a:rPr lang="ru-RU" dirty="0"/>
              <a:t>. </a:t>
            </a:r>
            <a:r>
              <a:rPr lang="ru-RU" dirty="0" err="1"/>
              <a:t>ActivatedRoute</a:t>
            </a:r>
            <a:r>
              <a:rPr lang="ru-RU" dirty="0"/>
              <a:t> содержит информацию о маршруте и его параметрах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Внедряя </a:t>
            </a:r>
            <a:r>
              <a:rPr lang="ru-RU" dirty="0" err="1"/>
              <a:t>ActivatedRoute</a:t>
            </a:r>
            <a:r>
              <a:rPr lang="ru-RU" dirty="0"/>
              <a:t>, вы настраиваете компонент для использования </a:t>
            </a:r>
            <a:r>
              <a:rPr lang="ru-RU" dirty="0" smtClean="0"/>
              <a:t>сервиса.</a:t>
            </a:r>
            <a:endParaRPr lang="en-US" dirty="0" smtClean="0"/>
          </a:p>
          <a:p>
            <a:r>
              <a:rPr lang="ru-RU" dirty="0" smtClean="0"/>
              <a:t>Параметры </a:t>
            </a:r>
            <a:r>
              <a:rPr lang="ru-RU" dirty="0"/>
              <a:t>маршрута соответствуют переменным пути, которые вы определяете в </a:t>
            </a:r>
            <a:r>
              <a:rPr lang="ru-RU" dirty="0" smtClean="0"/>
              <a:t>маршруте</a:t>
            </a:r>
            <a:r>
              <a:rPr lang="en-US" dirty="0"/>
              <a:t>: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err="1" smtClean="0"/>
              <a:t>route.snapshot</a:t>
            </a:r>
            <a:r>
              <a:rPr lang="ru-RU" dirty="0" smtClean="0"/>
              <a:t> </a:t>
            </a:r>
            <a:r>
              <a:rPr lang="ru-RU" dirty="0"/>
              <a:t>представляет собой </a:t>
            </a:r>
            <a:r>
              <a:rPr lang="ru-RU" dirty="0" err="1"/>
              <a:t>ActivatedRouteSnapshot</a:t>
            </a:r>
            <a:r>
              <a:rPr lang="ru-RU" dirty="0"/>
              <a:t>, содержащий информацию об активном маршруте в данный конкретный момент времени. URL-адрес, соответствующий маршруту, предоставляет </a:t>
            </a:r>
            <a:r>
              <a:rPr lang="ru-RU" dirty="0" err="1" smtClean="0"/>
              <a:t>productId</a:t>
            </a:r>
            <a:r>
              <a:rPr lang="ru-RU" dirty="0" smtClean="0"/>
              <a:t>. </a:t>
            </a:r>
            <a:r>
              <a:rPr lang="ru-RU" dirty="0" err="1"/>
              <a:t>Angular</a:t>
            </a:r>
            <a:r>
              <a:rPr lang="ru-RU" dirty="0"/>
              <a:t> использует </a:t>
            </a:r>
            <a:r>
              <a:rPr lang="ru-RU" dirty="0" err="1"/>
              <a:t>productId</a:t>
            </a:r>
            <a:r>
              <a:rPr lang="ru-RU" dirty="0"/>
              <a:t> для отображения сведений о каждом уникальном продукте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ActivatedRoute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6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/>
              <a:t>{ Component, </a:t>
            </a:r>
            <a:r>
              <a:rPr lang="en-US" dirty="0" err="1"/>
              <a:t>OnInit</a:t>
            </a:r>
            <a:r>
              <a:rPr lang="en-US" dirty="0"/>
              <a:t> } from '@angular/core</a:t>
            </a:r>
            <a:r>
              <a:rPr lang="en-US" dirty="0" smtClean="0"/>
              <a:t>';</a:t>
            </a:r>
            <a:br>
              <a:rPr lang="en-US" dirty="0" smtClean="0"/>
            </a:br>
            <a:r>
              <a:rPr lang="en-US" dirty="0" smtClean="0"/>
              <a:t>import </a:t>
            </a:r>
            <a:r>
              <a:rPr lang="en-US" dirty="0"/>
              <a:t>{ </a:t>
            </a:r>
            <a:r>
              <a:rPr lang="en-US" dirty="0" err="1"/>
              <a:t>ActivatedRoute</a:t>
            </a:r>
            <a:r>
              <a:rPr lang="en-US" dirty="0"/>
              <a:t> } from '@angular/router</a:t>
            </a:r>
            <a:r>
              <a:rPr lang="en-US" dirty="0" smtClean="0"/>
              <a:t>';</a:t>
            </a:r>
            <a:br>
              <a:rPr lang="en-US" dirty="0" smtClean="0"/>
            </a:br>
            <a:r>
              <a:rPr lang="en-US" dirty="0" smtClean="0"/>
              <a:t>import </a:t>
            </a:r>
            <a:r>
              <a:rPr lang="en-US" dirty="0"/>
              <a:t>{ Product, products } from '../products</a:t>
            </a:r>
            <a:r>
              <a:rPr lang="en-US" dirty="0" smtClean="0"/>
              <a:t>';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export </a:t>
            </a:r>
            <a:r>
              <a:rPr lang="en-US" dirty="0"/>
              <a:t>class </a:t>
            </a:r>
            <a:r>
              <a:rPr lang="en-US" dirty="0" err="1"/>
              <a:t>ProductDetailsComponent</a:t>
            </a:r>
            <a:r>
              <a:rPr lang="en-US" dirty="0"/>
              <a:t> implements </a:t>
            </a:r>
            <a:r>
              <a:rPr lang="en-US" dirty="0" err="1"/>
              <a:t>OnInit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product: Product | undefined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constructor(private route: </a:t>
            </a:r>
            <a:r>
              <a:rPr lang="en-US" dirty="0" err="1"/>
              <a:t>ActivatedRoute</a:t>
            </a:r>
            <a:r>
              <a:rPr lang="en-US" dirty="0"/>
              <a:t>) {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dirty="0" err="1" smtClean="0"/>
              <a:t>ngOnInit</a:t>
            </a:r>
            <a:r>
              <a:rPr lang="en-US" dirty="0"/>
              <a:t>()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routeParams</a:t>
            </a:r>
            <a:r>
              <a:rPr lang="en-US" dirty="0"/>
              <a:t> = </a:t>
            </a:r>
            <a:r>
              <a:rPr lang="en-US" dirty="0" err="1"/>
              <a:t>this.route.snapshot.paramMap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productIdFromRoute</a:t>
            </a:r>
            <a:r>
              <a:rPr lang="en-US" dirty="0"/>
              <a:t> = Number(</a:t>
            </a:r>
            <a:r>
              <a:rPr lang="en-US" dirty="0" err="1"/>
              <a:t>routeParams.get</a:t>
            </a:r>
            <a:r>
              <a:rPr lang="en-US" dirty="0"/>
              <a:t>('</a:t>
            </a:r>
            <a:r>
              <a:rPr lang="en-US" dirty="0" err="1"/>
              <a:t>productId</a:t>
            </a:r>
            <a:r>
              <a:rPr lang="en-US" dirty="0" smtClean="0"/>
              <a:t>'));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err="1" smtClean="0"/>
              <a:t>this.product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products.find</a:t>
            </a:r>
            <a:r>
              <a:rPr lang="en-US" dirty="0"/>
              <a:t>(product =&gt; product.id === </a:t>
            </a:r>
            <a:r>
              <a:rPr lang="en-US" dirty="0" err="1"/>
              <a:t>productIdFromRoute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product-</a:t>
            </a:r>
            <a:r>
              <a:rPr lang="en-US" dirty="0" err="1" smtClean="0"/>
              <a:t>details.component.ts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1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&lt;h2&gt;Product Details&lt;/h2&gt;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*</a:t>
            </a:r>
            <a:r>
              <a:rPr lang="en-US" dirty="0" err="1"/>
              <a:t>ngIf</a:t>
            </a:r>
            <a:r>
              <a:rPr lang="en-US" dirty="0"/>
              <a:t>="product"&gt;</a:t>
            </a:r>
          </a:p>
          <a:p>
            <a:pPr marL="0" indent="0">
              <a:buNone/>
            </a:pPr>
            <a:r>
              <a:rPr lang="en-US" dirty="0"/>
              <a:t>  &lt;h3&gt;{{ product.name }}&lt;/h3&gt;</a:t>
            </a:r>
          </a:p>
          <a:p>
            <a:pPr marL="0" indent="0">
              <a:buNone/>
            </a:pPr>
            <a:r>
              <a:rPr lang="en-US" dirty="0"/>
              <a:t>  &lt;h4&gt;{{ </a:t>
            </a:r>
            <a:r>
              <a:rPr lang="en-US" dirty="0" err="1"/>
              <a:t>product.price</a:t>
            </a:r>
            <a:r>
              <a:rPr lang="en-US" dirty="0"/>
              <a:t> | currency }}&lt;/h4&gt;</a:t>
            </a:r>
          </a:p>
          <a:p>
            <a:pPr marL="0" indent="0">
              <a:buNone/>
            </a:pPr>
            <a:r>
              <a:rPr lang="en-US" dirty="0"/>
              <a:t>  &lt;p&gt;{{ </a:t>
            </a:r>
            <a:r>
              <a:rPr lang="en-US" dirty="0" err="1"/>
              <a:t>product.description</a:t>
            </a:r>
            <a:r>
              <a:rPr lang="en-US" dirty="0"/>
              <a:t> }}&lt;/p&gt;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product-details.component.html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973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routes: Routes = [</a:t>
            </a:r>
          </a:p>
          <a:p>
            <a:pPr marL="0" indent="0">
              <a:buNone/>
            </a:pPr>
            <a:r>
              <a:rPr lang="en-US" dirty="0"/>
              <a:t>  { path: 'first-component', component: </a:t>
            </a:r>
            <a:r>
              <a:rPr lang="en-US" dirty="0" err="1"/>
              <a:t>FirstComponent</a:t>
            </a:r>
            <a:r>
              <a:rPr lang="en-US" dirty="0"/>
              <a:t> },</a:t>
            </a:r>
          </a:p>
          <a:p>
            <a:pPr marL="0" indent="0">
              <a:buNone/>
            </a:pPr>
            <a:r>
              <a:rPr lang="en-US" dirty="0"/>
              <a:t>  { path: 'second-component', component: </a:t>
            </a:r>
            <a:r>
              <a:rPr lang="en-US" dirty="0" err="1"/>
              <a:t>SecondComponent</a:t>
            </a:r>
            <a:r>
              <a:rPr lang="en-US" dirty="0"/>
              <a:t> },</a:t>
            </a:r>
          </a:p>
          <a:p>
            <a:pPr marL="0" indent="0">
              <a:buNone/>
            </a:pPr>
            <a:r>
              <a:rPr lang="en-US" dirty="0"/>
              <a:t>  { path: '',   </a:t>
            </a:r>
            <a:r>
              <a:rPr lang="en-US" dirty="0" err="1"/>
              <a:t>redirectTo</a:t>
            </a:r>
            <a:r>
              <a:rPr lang="en-US" dirty="0"/>
              <a:t>: '/first-component', </a:t>
            </a:r>
            <a:r>
              <a:rPr lang="en-US" dirty="0" err="1"/>
              <a:t>pathMatch</a:t>
            </a:r>
            <a:r>
              <a:rPr lang="en-US" dirty="0"/>
              <a:t>: 'full' }, // redirect to `first-component`</a:t>
            </a:r>
          </a:p>
          <a:p>
            <a:pPr marL="0" indent="0">
              <a:buNone/>
            </a:pPr>
            <a:r>
              <a:rPr lang="en-US" dirty="0"/>
              <a:t>  { path: '**', component: </a:t>
            </a:r>
            <a:r>
              <a:rPr lang="en-US" dirty="0" err="1"/>
              <a:t>PageNotFoundComponent</a:t>
            </a:r>
            <a:r>
              <a:rPr lang="en-US" dirty="0"/>
              <a:t> </a:t>
            </a:r>
            <a:r>
              <a:rPr lang="en-US" dirty="0" smtClean="0"/>
              <a:t>},  </a:t>
            </a:r>
            <a:r>
              <a:rPr lang="en-US" dirty="0"/>
              <a:t>// Wildcard route for a 404 page</a:t>
            </a:r>
          </a:p>
          <a:p>
            <a:pPr marL="0" indent="0">
              <a:buNone/>
            </a:pPr>
            <a:r>
              <a:rPr lang="en-US" dirty="0"/>
              <a:t>];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Расширенный </a:t>
            </a:r>
            <a:r>
              <a:rPr lang="ru-RU" dirty="0" err="1" smtClean="0"/>
              <a:t>роутинг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46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routes: Routes = [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path: 'first-component',</a:t>
            </a:r>
          </a:p>
          <a:p>
            <a:pPr marL="0" indent="0">
              <a:buNone/>
            </a:pPr>
            <a:r>
              <a:rPr lang="en-US" dirty="0"/>
              <a:t>    title: 'First component',</a:t>
            </a:r>
          </a:p>
          <a:p>
            <a:pPr marL="0" indent="0">
              <a:buNone/>
            </a:pPr>
            <a:r>
              <a:rPr lang="en-US" dirty="0"/>
              <a:t>    component: </a:t>
            </a:r>
            <a:r>
              <a:rPr lang="en-US" dirty="0" err="1"/>
              <a:t>FirstComponent</a:t>
            </a:r>
            <a:r>
              <a:rPr lang="en-US" dirty="0"/>
              <a:t>,  // this is the component with the &lt;router-outlet&gt; in the template</a:t>
            </a:r>
          </a:p>
          <a:p>
            <a:pPr marL="0" indent="0">
              <a:buNone/>
            </a:pPr>
            <a:r>
              <a:rPr lang="en-US" dirty="0"/>
              <a:t>    children: [</a:t>
            </a:r>
          </a:p>
          <a:p>
            <a:pPr marL="0" indent="0">
              <a:buNone/>
            </a:pPr>
            <a:r>
              <a:rPr lang="en-US" dirty="0"/>
              <a:t>      {</a:t>
            </a:r>
          </a:p>
          <a:p>
            <a:pPr marL="0" indent="0">
              <a:buNone/>
            </a:pPr>
            <a:r>
              <a:rPr lang="en-US" dirty="0"/>
              <a:t>        path: 'child-a',  // child route path</a:t>
            </a:r>
          </a:p>
          <a:p>
            <a:pPr marL="0" indent="0">
              <a:buNone/>
            </a:pPr>
            <a:r>
              <a:rPr lang="en-US" dirty="0"/>
              <a:t>        title: </a:t>
            </a:r>
            <a:r>
              <a:rPr lang="en-US" dirty="0" err="1"/>
              <a:t>resolvedChildATitle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component: </a:t>
            </a:r>
            <a:r>
              <a:rPr lang="en-US" dirty="0" err="1"/>
              <a:t>ChildAComponent</a:t>
            </a:r>
            <a:r>
              <a:rPr lang="en-US" dirty="0"/>
              <a:t>,  // child route component that the router renders</a:t>
            </a:r>
          </a:p>
          <a:p>
            <a:pPr marL="0" indent="0">
              <a:buNone/>
            </a:pPr>
            <a:r>
              <a:rPr lang="en-US" dirty="0"/>
              <a:t>      },</a:t>
            </a:r>
          </a:p>
          <a:p>
            <a:pPr marL="0" indent="0">
              <a:buNone/>
            </a:pPr>
            <a:r>
              <a:rPr lang="en-US" dirty="0"/>
              <a:t>      {</a:t>
            </a:r>
          </a:p>
          <a:p>
            <a:pPr marL="0" indent="0">
              <a:buNone/>
            </a:pPr>
            <a:r>
              <a:rPr lang="en-US" dirty="0"/>
              <a:t>        path: 'child-b',</a:t>
            </a:r>
          </a:p>
          <a:p>
            <a:pPr marL="0" indent="0">
              <a:buNone/>
            </a:pPr>
            <a:r>
              <a:rPr lang="en-US" dirty="0"/>
              <a:t>        title: 'child b',</a:t>
            </a:r>
          </a:p>
          <a:p>
            <a:pPr marL="0" indent="0">
              <a:buNone/>
            </a:pPr>
            <a:r>
              <a:rPr lang="en-US" dirty="0"/>
              <a:t>        component: </a:t>
            </a:r>
            <a:r>
              <a:rPr lang="en-US" dirty="0" err="1"/>
              <a:t>ChildBComponent</a:t>
            </a:r>
            <a:r>
              <a:rPr lang="en-US" dirty="0"/>
              <a:t>,  // another child route component that the router renders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resolvedChildATitle</a:t>
            </a:r>
            <a:r>
              <a:rPr lang="en-US" dirty="0"/>
              <a:t>: </a:t>
            </a:r>
            <a:r>
              <a:rPr lang="en-US" dirty="0" err="1"/>
              <a:t>ResolveFn</a:t>
            </a:r>
            <a:r>
              <a:rPr lang="en-US" dirty="0"/>
              <a:t>&lt;string&gt; = () =&gt; </a:t>
            </a:r>
            <a:r>
              <a:rPr lang="en-US" dirty="0" err="1"/>
              <a:t>Promise.resolve</a:t>
            </a:r>
            <a:r>
              <a:rPr lang="en-US" dirty="0"/>
              <a:t>('child a');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Вложенный </a:t>
            </a:r>
            <a:r>
              <a:rPr lang="ru-RU" dirty="0" err="1" smtClean="0"/>
              <a:t>роутинг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7674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9983</TotalTime>
  <Words>2628</Words>
  <Application>Microsoft Office PowerPoint</Application>
  <PresentationFormat>Экран (4:3)</PresentationFormat>
  <Paragraphs>316</Paragraphs>
  <Slides>37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Бумажная</vt:lpstr>
      <vt:lpstr>Разработка веб-приложений</vt:lpstr>
      <vt:lpstr>Роутинг</vt:lpstr>
      <vt:lpstr>src/app/app.module.ts</vt:lpstr>
      <vt:lpstr>product-list.component.html</vt:lpstr>
      <vt:lpstr>ActivatedRoute</vt:lpstr>
      <vt:lpstr>product-details.component.ts</vt:lpstr>
      <vt:lpstr>product-details.component.html</vt:lpstr>
      <vt:lpstr>Расширенный роутинг</vt:lpstr>
      <vt:lpstr>Вложенный роутинг</vt:lpstr>
      <vt:lpstr>TitleStrategy</vt:lpstr>
      <vt:lpstr>Относительные пути</vt:lpstr>
      <vt:lpstr>Относительный маршрут</vt:lpstr>
      <vt:lpstr>Параметры запроса</vt:lpstr>
      <vt:lpstr>Второй компонент</vt:lpstr>
      <vt:lpstr>Ограничение доступа</vt:lpstr>
      <vt:lpstr>HttpClient</vt:lpstr>
      <vt:lpstr>app.module.ts</vt:lpstr>
      <vt:lpstr>config.service.ts</vt:lpstr>
      <vt:lpstr>Запрос данных с сервера</vt:lpstr>
      <vt:lpstr>Options</vt:lpstr>
      <vt:lpstr>Пример использования</vt:lpstr>
      <vt:lpstr>Выполнение запросов</vt:lpstr>
      <vt:lpstr>Типизированный ответ</vt:lpstr>
      <vt:lpstr>Полный ответ</vt:lpstr>
      <vt:lpstr>Запрос не JSON данных</vt:lpstr>
      <vt:lpstr>Работа над ошибками</vt:lpstr>
      <vt:lpstr>Детали ошибок</vt:lpstr>
      <vt:lpstr>Обработка ошибок</vt:lpstr>
      <vt:lpstr>Повтор запросов</vt:lpstr>
      <vt:lpstr>Отправка данных на сервер</vt:lpstr>
      <vt:lpstr>Работа с заголовками</vt:lpstr>
      <vt:lpstr>Интерцепторы</vt:lpstr>
      <vt:lpstr>noop-interceptor.ts</vt:lpstr>
      <vt:lpstr>Цепочка вызовов</vt:lpstr>
      <vt:lpstr>Провайдер интерцептора</vt:lpstr>
      <vt:lpstr>Добавление интерцептора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веб-приложений</dc:title>
  <dc:creator>Илья Лёзин</dc:creator>
  <cp:lastModifiedBy>Илья Лёзин</cp:lastModifiedBy>
  <cp:revision>236</cp:revision>
  <dcterms:created xsi:type="dcterms:W3CDTF">2023-01-29T04:06:22Z</dcterms:created>
  <dcterms:modified xsi:type="dcterms:W3CDTF">2023-11-27T11:05:14Z</dcterms:modified>
</cp:coreProperties>
</file>