
<file path=[Content_Types].xml><?xml version="1.0" encoding="utf-8"?>
<Types xmlns="http://schemas.openxmlformats.org/package/2006/content-types">
  <Override PartName="/_rels/.rels" ContentType="application/vnd.openxmlformats-package.relationships+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ffffff"/>
                </a:solidFill>
                <a:uFill>
                  <a:solidFill>
                    <a:srgbClr val="ffffff"/>
                  </a:solidFill>
                </a:uFill>
                <a:latin typeface="Arial"/>
              </a:rPr>
              <a:t>Click to edit the title text format</a:t>
            </a:r>
            <a:endParaRPr b="0" lang="en-US" sz="44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B8BB358B-1495-46F3-AA18-D5FB6004D7E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ffffff"/>
                </a:solidFill>
                <a:uFill>
                  <a:solidFill>
                    <a:srgbClr val="ffffff"/>
                  </a:solidFill>
                </a:uFill>
                <a:latin typeface="Arial"/>
              </a:rPr>
              <a:t>Implementation 1</a:t>
            </a:r>
            <a:endParaRPr b="0" lang="en-US" sz="4400" spc="-1" strike="noStrike">
              <a:solidFill>
                <a:srgbClr val="ffffff"/>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b="0" lang="en-US" sz="3200" spc="-1" strike="noStrike">
                <a:solidFill>
                  <a:srgbClr val="000000"/>
                </a:solidFill>
                <a:uFill>
                  <a:solidFill>
                    <a:srgbClr val="ffffff"/>
                  </a:solidFill>
                </a:uFill>
                <a:latin typeface="Arial"/>
              </a:rPr>
              <a:t>Original registration will be reserved to existing authentication authorities who will be hard-coded into the base contract, which is the memorabilia asset generator.</a:t>
            </a:r>
            <a:endParaRPr b="0" lang="en-US" sz="32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ffffff"/>
                </a:solidFill>
                <a:uFill>
                  <a:solidFill>
                    <a:srgbClr val="ffffff"/>
                  </a:solidFill>
                </a:uFill>
                <a:latin typeface="Arial"/>
              </a:rPr>
              <a:t>Implementation 2</a:t>
            </a:r>
            <a:endParaRPr b="0" lang="en-US" sz="4400" spc="-1" strike="noStrike">
              <a:solidFill>
                <a:srgbClr val="ffffff"/>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nchor="ctr"/>
          <a:p>
            <a:pPr marL="432000" indent="-324000" algn="ctr">
              <a:buClr>
                <a:srgbClr val="000000"/>
              </a:buClr>
              <a:buSzPct val="45000"/>
              <a:buFont typeface="Wingdings" charset="2"/>
              <a:buChar char=""/>
            </a:pPr>
            <a:r>
              <a:rPr b="0" lang="en-US" sz="3200" spc="-1" strike="noStrike">
                <a:solidFill>
                  <a:srgbClr val="000000"/>
                </a:solidFill>
                <a:uFill>
                  <a:solidFill>
                    <a:srgbClr val="ffffff"/>
                  </a:solidFill>
                </a:uFill>
                <a:latin typeface="Arial"/>
              </a:rPr>
              <a:t>Each asset holds an original serial code from registration, an original description, a current owner and an up to date condition descriptor updatable by the owner.</a:t>
            </a:r>
            <a:endParaRPr b="0" lang="en-US" sz="32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ffffff"/>
                </a:solidFill>
                <a:uFill>
                  <a:solidFill>
                    <a:srgbClr val="ffffff"/>
                  </a:solidFill>
                </a:uFill>
                <a:latin typeface="Arial"/>
              </a:rPr>
              <a:t>Implementation 3</a:t>
            </a:r>
            <a:endParaRPr b="0" lang="en-US" sz="4400" spc="-1" strike="noStrike">
              <a:solidFill>
                <a:srgbClr val="ffffff"/>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nchor="ctr"/>
          <a:p>
            <a:pPr marL="432000" indent="-324000" algn="ctr">
              <a:buClr>
                <a:srgbClr val="000000"/>
              </a:buClr>
              <a:buSzPct val="45000"/>
              <a:buFont typeface="Wingdings" charset="2"/>
              <a:buChar char=""/>
            </a:pPr>
            <a:r>
              <a:rPr b="0" lang="en-US" sz="3200" spc="-1" strike="noStrike">
                <a:solidFill>
                  <a:srgbClr val="000000"/>
                </a:solidFill>
                <a:uFill>
                  <a:solidFill>
                    <a:srgbClr val="ffffff"/>
                  </a:solidFill>
                </a:uFill>
                <a:latin typeface="Arial"/>
              </a:rPr>
              <a:t>An updatable owner verification field will be added for online validation before the transaction is made. The ownership can be transferred manually or in exchange for an ether amount if previously requested.</a:t>
            </a:r>
            <a:endParaRPr b="0" lang="en-US" sz="32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2018-07-30T14:46:56Z</dcterms:created>
  <dc:creator/>
  <dc:description/>
  <dc:language>en-US</dc:language>
  <cp:lastModifiedBy/>
  <dcterms:modified xsi:type="dcterms:W3CDTF">2018-07-30T15:05:32Z</dcterms:modified>
  <cp:revision>1</cp:revision>
  <dc:subject/>
  <dc:title/>
</cp:coreProperties>
</file>