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harts/chart4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160" spc="-1" strike="noStrike">
                <a:solidFill>
                  <a:srgbClr val="ffffff"/>
                </a:solidFill>
                <a:latin typeface="Paytone One"/>
                <a:ea typeface="Paytone One"/>
              </a:defRPr>
            </a:pPr>
            <a:r>
              <a:rPr b="1" sz="2160" spc="-1" strike="noStrike">
                <a:solidFill>
                  <a:srgbClr val="ffffff"/>
                </a:solidFill>
                <a:latin typeface="Paytone One"/>
                <a:ea typeface="Paytone One"/>
              </a:rPr>
              <a:t>Data Sources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Data Source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explosion val="0"/>
          <c:dPt>
            <c:idx val="0"/>
            <c:spPr>
              <a:solidFill>
                <a:srgbClr val="4f81bd"/>
              </a:solidFill>
              <a:ln>
                <a:noFill/>
              </a:ln>
            </c:spPr>
          </c:dPt>
          <c:dPt>
            <c:idx val="1"/>
            <c:spPr>
              <a:solidFill>
                <a:srgbClr val="c0504d"/>
              </a:solidFill>
              <a:ln>
                <a:noFill/>
              </a:ln>
            </c:spPr>
          </c:dPt>
          <c:dPt>
            <c:idx val="2"/>
            <c:spPr>
              <a:solidFill>
                <a:srgbClr val="9bbb59"/>
              </a:solidFill>
              <a:ln>
                <a:noFill/>
              </a:ln>
            </c:spPr>
          </c:dPt>
          <c:dPt>
            <c:idx val="3"/>
            <c:spPr>
              <a:solidFill>
                <a:srgbClr val="8064a2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dLblPos val="bestFit"/>
              <c:showLegendKey val="0"/>
              <c:showVal val="0"/>
              <c:showCatName val="1"/>
              <c:showSerName val="0"/>
              <c:showPercent val="1"/>
            </c:dLbl>
            <c:dLbl>
              <c:idx val="1"/>
              <c:dLblPos val="bestFit"/>
              <c:showLegendKey val="0"/>
              <c:showVal val="0"/>
              <c:showCatName val="1"/>
              <c:showSerName val="0"/>
              <c:showPercent val="1"/>
            </c:dLbl>
            <c:dLbl>
              <c:idx val="2"/>
              <c:dLblPos val="bestFit"/>
              <c:showLegendKey val="0"/>
              <c:showVal val="0"/>
              <c:showCatName val="1"/>
              <c:showSerName val="0"/>
              <c:showPercent val="1"/>
            </c:dLbl>
            <c:dLbl>
              <c:idx val="3"/>
              <c:dLblPos val="bestFit"/>
              <c:showLegendKey val="0"/>
              <c:showVal val="0"/>
              <c:showCatName val="1"/>
              <c:showSerName val="0"/>
              <c:showPercent val="1"/>
            </c:dLbl>
            <c:dLblPos val="bestFit"/>
            <c:showLegendKey val="0"/>
            <c:showVal val="0"/>
            <c:showCatName val="1"/>
            <c:showSerName val="0"/>
            <c:showPercent val="1"/>
            <c:showLeaderLines val="0"/>
          </c:dLbls>
          <c:cat>
            <c:strRef>
              <c:f>categories</c:f>
              <c:strCache>
                <c:ptCount val="4"/>
                <c:pt idx="0">
                  <c:v>Websites</c:v>
                </c:pt>
                <c:pt idx="1">
                  <c:v>Company's historical data</c:v>
                </c:pt>
                <c:pt idx="2">
                  <c:v>Surveys</c:v>
                </c:pt>
                <c:pt idx="3">
                  <c:v>Other Sources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2</c:v>
                </c:pt>
                <c:pt idx="3">
                  <c:v>0.5</c:v>
                </c:pt>
              </c:numCache>
            </c:numRef>
          </c:val>
        </c:ser>
        <c:firstSliceAng val="0"/>
      </c:pieChart>
      <c:spPr>
        <a:solidFill>
          <a:srgbClr val="000000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3E1C8FC-BB81-49D3-B490-00B1278118AB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29/01/19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AC47C2-4413-4CFF-85FF-8F74E6D737A5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31F4A8D-A46A-4C00-BD9E-AEE5A3D56ADB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29/01/19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C51C6E-155B-42C0-9699-AE6DA07CC791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0574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Web Scraping Scripts Generator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b="1" lang="en-IN" sz="2200" spc="-1" strike="noStrike">
                <a:solidFill>
                  <a:srgbClr val="92d050"/>
                </a:solidFill>
                <a:latin typeface="Arial"/>
                <a:ea typeface="Roboto"/>
              </a:rPr>
              <a:t>Akhand Mishra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b="1" lang="en-IN" sz="2200" spc="-1" strike="noStrike">
                <a:solidFill>
                  <a:srgbClr val="92d050"/>
                </a:solidFill>
                <a:latin typeface="Arial"/>
                <a:ea typeface="Roboto"/>
              </a:rPr>
              <a:t>(15SCSE101052)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How to use?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GUI on load.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04000" y="2226240"/>
            <a:ext cx="7815600" cy="432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Enter the URL in the input box.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This box comes with embedded URL checker.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84440" y="3501720"/>
            <a:ext cx="3247560" cy="21142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328000" y="3528000"/>
            <a:ext cx="3152520" cy="20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Web elements of the webpage will be shown on the Display Area.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Click on the element to generate script for it.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The scripts will be generated in the third element, i.e. a generation area.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The scripts generated will be in Python Language.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User can edit the scripts via the editor.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Software Perks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</a:rPr>
              <a:t>Cross Platform.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</a:rPr>
              <a:t>Embedded Python editor.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</a:rPr>
              <a:t>Buttons to select the web element.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</a:rPr>
              <a:t>Modern GUI.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</a:rPr>
              <a:t>Premium plan allows user to track the website changes.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Revenue Model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92d050"/>
                </a:solidFill>
                <a:latin typeface="Arial"/>
              </a:rPr>
              <a:t>Basic plan:</a:t>
            </a: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Basic plan is free.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Allow upto 5 scrapers per project.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No website tracking feature.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92d050"/>
                </a:solidFill>
                <a:latin typeface="Arial"/>
              </a:rPr>
              <a:t>Premium plan: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Rs. 600 per month.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Unlimited scrapers.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1143000" indent="-228240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Active website tracking using cloud.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Other products out there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</a:rPr>
              <a:t>All the other softwares out there are either focused on building survey forms or providing a platform to get feedback for your project.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</a:rPr>
              <a:t>Some of them are: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Courier New"/>
              <a:buChar char="o"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Device Magic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Courier New"/>
              <a:buChar char="o"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GoFormz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Courier New"/>
              <a:buChar char="o"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Nexticy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What is it?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37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  <a:ea typeface="Roboto"/>
              </a:rPr>
              <a:t>A desktop application to write web scrapers.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  <a:ea typeface="Roboto"/>
              </a:rPr>
              <a:t>Takes URL as input and gives Python script as output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  <a:ea typeface="Roboto"/>
              </a:rPr>
              <a:t>Allows user to select which elements to scrape.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Why is it needed?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  <a:ea typeface="Paytone One"/>
              </a:rPr>
              <a:t>Data is gold in today’s world.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  <a:ea typeface="Paytone One"/>
              </a:rPr>
              <a:t>The largest source of data is the Web!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  <a:ea typeface="Paytone One"/>
              </a:rPr>
              <a:t>Scrapers make it easy to fetch data from the web.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  <a:ea typeface="Paytone One"/>
              </a:rPr>
              <a:t>This software makes it easy to write those scrapers.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380880"/>
            <a:ext cx="8229240" cy="574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</a:rPr>
              <a:t>An expert Data Scientist says: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“ 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Data Collection is an important step for research purposes, it helps in understanding the market precisely. ”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f7964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</a:rPr>
              <a:t>A freelance ML developer says: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“  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</a:rPr>
              <a:t>The more the data varies, the more broader view it gives, the accurate the models get and hence we need a way to gather more data quickly. ”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Content Placeholder 3"/>
          <p:cNvGraphicFramePr/>
          <p:nvPr/>
        </p:nvGraphicFramePr>
        <p:xfrm>
          <a:off x="457200" y="609480"/>
          <a:ext cx="8229240" cy="551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Whom will it benefit?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Organisations that need to collect feedback on their product from different sources (such as Facebook, Twitter, Insta, LinkedIn).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Freelance Developers working on projects that require scraping different websites for data.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2d05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2d050"/>
                </a:solidFill>
                <a:latin typeface="Arial"/>
              </a:rPr>
              <a:t>Any general script writer.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How will it benefit?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  <a:ea typeface="Paytone One"/>
              </a:rPr>
              <a:t>No need to write separate scripts for separate websites.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  <a:ea typeface="Paytone One"/>
              </a:rPr>
              <a:t>Works even if the website fetches data dynamically on load.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  <a:ea typeface="Paytone One"/>
              </a:rPr>
              <a:t>No knowledge of writing Python scripts required.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  <a:ea typeface="Paytone One"/>
              </a:rPr>
              <a:t>Defined functions to fetch Tables, Images and static files.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Key Features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</a:rPr>
              <a:t>Features to get all the </a:t>
            </a:r>
            <a:r>
              <a:rPr b="1" i="1" lang="en-US" sz="2800" spc="-1" strike="noStrike">
                <a:solidFill>
                  <a:srgbClr val="95b3d7"/>
                </a:solidFill>
                <a:latin typeface="Arial"/>
              </a:rPr>
              <a:t>Tables, Images, Links.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</a:rPr>
              <a:t>Save tables as CSV or in form of Python lists for further ML actions.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</a:rPr>
              <a:t>Fetch words, sentences and word frequencies.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</a:rPr>
              <a:t>Fetch only some specific element of the webpage.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95b3d7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b3d7"/>
                </a:solidFill>
                <a:latin typeface="Arial"/>
              </a:rPr>
              <a:t>Track any chanes on the website, get notified via Mail.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Paytone One"/>
                <a:ea typeface="Paytone One"/>
              </a:rPr>
              <a:t>Prerequisites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80880" y="30481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79646"/>
                </a:solidFill>
                <a:latin typeface="Arial"/>
              </a:rPr>
              <a:t>Basic HTML knowledge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Application>LibreOffice/6.0.7.3$Linux_X86_64 LibreOffice_project/00m0$Build-3</Application>
  <Words>454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2018-10-09T04:05:33Z</dcterms:created>
  <dc:creator>User</dc:creator>
  <dc:description/>
  <dc:language>en-IN</dc:language>
  <cp:lastModifiedBy/>
  <dcterms:modified xsi:type="dcterms:W3CDTF">2019-01-29T12:57:11Z</dcterms:modified>
  <cp:revision>13</cp:revision>
  <dc:subject/>
  <dc:title>Web Scraping Scripts Generator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