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1" r:id="rId21"/>
    <p:sldId id="274" r:id="rId22"/>
    <p:sldId id="282" r:id="rId23"/>
    <p:sldId id="283" r:id="rId24"/>
    <p:sldId id="284" r:id="rId25"/>
    <p:sldId id="280" r:id="rId26"/>
    <p:sldId id="285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F3D3-8126-4891-9910-5CF63CDF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CB5CE-FA4C-4A7F-AAD7-C81E03F20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D2B5-D348-473F-8905-03A7AED1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CA83-298B-4117-9144-6B38543CBA1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EE6A-D3B6-4098-BAEC-ABFE187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64132-21A5-446A-AB2A-9E04C153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245B-7C84-4610-B78B-3A7F88264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9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1F1-2FBA-4CDE-8411-914A33A7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DBD7D-976A-4C58-8639-45FACE0C5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18CF-7603-4608-AEB3-5204777A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CA83-298B-4117-9144-6B38543CBA1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9F21-AA9A-4E51-AA2E-FAC30243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A69C-8521-436B-AC95-33008921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245B-7C84-4610-B78B-3A7F88264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0AB6D-D06D-4AE7-96BC-9010CE60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98E74-AB72-440A-9BE5-B119A31C8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E125-D703-424A-BA22-10F24EF6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CA83-298B-4117-9144-6B38543CBA1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6297-FF34-450C-873D-30B2C718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32D5-52A2-4056-BA6D-3BEFC168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245B-7C84-4610-B78B-3A7F88264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9AE6-5440-40DD-A753-90C18A91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F041-BC22-4F37-AB1B-532646DA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FEC90-07AE-45AB-A1DA-EF44B5C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CA83-298B-4117-9144-6B38543CBA1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127F1-4014-42C2-AA45-575BEE3E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2F945-475A-4182-A6ED-1D73692E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245B-7C84-4610-B78B-3A7F88264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94F1-B3A5-4FA4-8604-074AD4B5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289C-E88A-445E-9D52-600A0AD1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377D5-18A5-4956-AC09-09AF6A66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CA83-298B-4117-9144-6B38543CBA1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276C-A25D-4E19-838E-51ADAEDA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31CB-6E0E-4A71-B45E-1B16DBF6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245B-7C84-4610-B78B-3A7F88264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8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2B7F-F017-4A79-8004-F218C55D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2E87F-AF3A-414C-A62C-1409BF265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BED59-ABF3-4F85-B239-C7911EAB0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8A77F-9181-4FCF-BED0-A5624E1D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CA83-298B-4117-9144-6B38543CBA1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F2C95-41DC-4041-BE25-663DEA80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1BF5E-645F-44B4-9D6E-020038D6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245B-7C84-4610-B78B-3A7F88264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F0A9-EF5E-4CF5-BE4B-F6AA1EA8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FB169-D84C-4830-B3EC-1ED8412B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F325C-2409-4320-B9FB-C58575474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8E2EA-53BA-48C6-A0DD-EE5DD6F5F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20125-E3C5-403B-8AAD-35DAD8507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EFC74-5EC2-4CCE-B3E0-D05F3B01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CA83-298B-4117-9144-6B38543CBA1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980EA-33A4-41EA-89B6-22F1D563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3620D-E5D2-4EAA-A101-1AA92F3E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245B-7C84-4610-B78B-3A7F88264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625F-6417-4E60-9D7C-BD9F337B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FA7DB-8401-4DD2-914F-6B0F9394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CA83-298B-4117-9144-6B38543CBA1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72E9D-0BB2-4674-8ADC-D86C96CA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58D1C-8417-41CD-8E87-D0C62986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245B-7C84-4610-B78B-3A7F88264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9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F6554-9BD6-475E-896E-C74B84E8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CA83-298B-4117-9144-6B38543CBA1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E61E0-37CE-4ECF-BDFC-66F1606E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F4A00-029B-4770-8241-76646C81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245B-7C84-4610-B78B-3A7F88264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FF9D-7029-4D0D-A55E-F0F3AA3A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8FC8-AAEE-4DF5-B42E-0DFE016E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A07E9-40A7-44E0-B567-A04A1115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F300A-D296-405D-A429-333EF4FB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CA83-298B-4117-9144-6B38543CBA1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462C8-F2EB-4FC9-B2F8-3D4B8D0E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9CF7F-35A2-4351-A503-13AA233B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245B-7C84-4610-B78B-3A7F88264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5E60-9055-457D-9234-D0FA8B04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77942-C851-49DC-907E-02D566A88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AF11C-BFBD-4186-A093-22A6B2C12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6D026-6DAD-4FCD-89A3-B874CA21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6CA83-298B-4117-9144-6B38543CBA1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F7010-6297-4467-A627-BC3AC911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6636F-1574-4620-9E10-B5F1B587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1245B-7C84-4610-B78B-3A7F88264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4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BC9EF-B8D5-401F-933E-1CA69F90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851FB-9701-4091-81C2-858F87CA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E04F-2BD3-4BB7-892B-25FB638B9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CA83-298B-4117-9144-6B38543CBA1B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6928-801F-468E-A2DE-9E064827A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D58D-14F3-4D1C-9D31-F5ADC8252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1245B-7C84-4610-B78B-3A7F88264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AA71-C0E9-4A8D-B246-19734D033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5D3B5-F00F-4AAE-8EDC-A692CDAEF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bedroom with a large bed in a hotel room&#10;&#10;Description automatically generated">
            <a:extLst>
              <a:ext uri="{FF2B5EF4-FFF2-40B4-BE49-F238E27FC236}">
                <a16:creationId xmlns:a16="http://schemas.microsoft.com/office/drawing/2014/main" id="{9E26271E-D9FA-4D37-BCC8-40944A16D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C019-CA72-41AF-AB1B-EF91F9D4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view of the sofa&#10;&#10;Description automatically generated">
            <a:extLst>
              <a:ext uri="{FF2B5EF4-FFF2-40B4-BE49-F238E27FC236}">
                <a16:creationId xmlns:a16="http://schemas.microsoft.com/office/drawing/2014/main" id="{3C675654-BE51-42D3-90C6-A8790194A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51708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266B-2793-433C-8E41-9FE523B6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8C9F-786B-4EE9-B8EE-D1116FBB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28 Best Grey Paint Colors - Top Shades of Gray Paint">
            <a:extLst>
              <a:ext uri="{FF2B5EF4-FFF2-40B4-BE49-F238E27FC236}">
                <a16:creationId xmlns:a16="http://schemas.microsoft.com/office/drawing/2014/main" id="{88788332-5EFA-482A-81CA-BBB08D3F5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0"/>
            <a:ext cx="5656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39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ACD9-37FC-4B1E-9DCE-2C4FE486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47A0-6836-4943-AC20-F1F8819D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30 Best Living Room Color Ideas - Top Paint Colors for Living Rooms">
            <a:extLst>
              <a:ext uri="{FF2B5EF4-FFF2-40B4-BE49-F238E27FC236}">
                <a16:creationId xmlns:a16="http://schemas.microsoft.com/office/drawing/2014/main" id="{E76965C5-A93C-45B5-AC45-78B252E87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90525"/>
            <a:ext cx="609600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19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658B-BABD-4B24-8109-087E6C48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7782-BC9C-44AD-8ABB-516EC9FE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ow Many Times Can You Repaint a Wall — Titan Painters">
            <a:extLst>
              <a:ext uri="{FF2B5EF4-FFF2-40B4-BE49-F238E27FC236}">
                <a16:creationId xmlns:a16="http://schemas.microsoft.com/office/drawing/2014/main" id="{B478BE3D-FD82-4E90-A059-D80C353F9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0"/>
            <a:ext cx="6424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88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FD3F-4F2D-4944-87E5-7342D472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57A8-DE6B-46B1-B22F-61EB55CB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The 10 Best Blue Paint Colors for the Bedroom">
            <a:extLst>
              <a:ext uri="{FF2B5EF4-FFF2-40B4-BE49-F238E27FC236}">
                <a16:creationId xmlns:a16="http://schemas.microsoft.com/office/drawing/2014/main" id="{40C27697-8FAB-47E4-B2F8-5F727BA2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12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A1BA-9F0E-42ED-BFA4-510FBA52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B1C2-235A-4AFF-89FD-F92D783A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Bedroom Paint Color With Wood Brown Furniture | The Expert">
            <a:extLst>
              <a:ext uri="{FF2B5EF4-FFF2-40B4-BE49-F238E27FC236}">
                <a16:creationId xmlns:a16="http://schemas.microsoft.com/office/drawing/2014/main" id="{DBA14183-0951-479C-88D9-4703700A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40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18D2-D908-4730-99BB-559DD7C0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26C54-5F10-427B-80A0-D39759C6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Gray Paint Colors - Interior &amp; Exterior Paint Colors For Any Project">
            <a:extLst>
              <a:ext uri="{FF2B5EF4-FFF2-40B4-BE49-F238E27FC236}">
                <a16:creationId xmlns:a16="http://schemas.microsoft.com/office/drawing/2014/main" id="{FDEC2694-1328-4D2C-A32D-9B42AEED7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24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EA72-D19D-4653-B10B-F7CA5C43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6C88-5471-4006-805B-0B66DB5B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70 of The Best Modern Paint Colors for Bedrooms - The Sleep Judge">
            <a:extLst>
              <a:ext uri="{FF2B5EF4-FFF2-40B4-BE49-F238E27FC236}">
                <a16:creationId xmlns:a16="http://schemas.microsoft.com/office/drawing/2014/main" id="{A8DB2CA6-1F10-455E-BB9C-10435BD5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90650"/>
            <a:ext cx="60960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48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160E-63C7-4E97-B08D-4D4F816B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B745-1E6D-4C47-A3A3-8F13DC83F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Baby Nursery Cool Grey Bedroom Paint Gray Wall The Modern Home ...">
            <a:extLst>
              <a:ext uri="{FF2B5EF4-FFF2-40B4-BE49-F238E27FC236}">
                <a16:creationId xmlns:a16="http://schemas.microsoft.com/office/drawing/2014/main" id="{DC25A209-3FC2-4C99-93D3-BD84D298A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"/>
            <a:ext cx="9753600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14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A8D2-7CDB-4397-ACE0-2CD93C3C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2F5BC-2E02-4079-93C3-42AA8872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Image result for grey walls and dark wood floors | Grey bedroom ...">
            <a:extLst>
              <a:ext uri="{FF2B5EF4-FFF2-40B4-BE49-F238E27FC236}">
                <a16:creationId xmlns:a16="http://schemas.microsoft.com/office/drawing/2014/main" id="{5E3856AB-B947-458A-8981-F5B5E05B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0"/>
            <a:ext cx="5178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11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83AC-85B8-4F46-A691-00441C0A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5455-A27B-4E30-AD31-25FA42B27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room with a sink and a mirror&#10;&#10;Description automatically generated">
            <a:extLst>
              <a:ext uri="{FF2B5EF4-FFF2-40B4-BE49-F238E27FC236}">
                <a16:creationId xmlns:a16="http://schemas.microsoft.com/office/drawing/2014/main" id="{AC639697-9B04-4296-AC47-4CB38A607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59" y="-278840"/>
            <a:ext cx="5002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6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D950-0194-4E28-87C6-7A9194AC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AA49-B678-4846-B083-171579353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Interior Bedroom Gray Walls Dark Wooden Floor Gray Master Bed ...">
            <a:extLst>
              <a:ext uri="{FF2B5EF4-FFF2-40B4-BE49-F238E27FC236}">
                <a16:creationId xmlns:a16="http://schemas.microsoft.com/office/drawing/2014/main" id="{E7D43EE7-566E-4094-950B-FC1CEC24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0"/>
            <a:ext cx="9363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617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E906-C6CA-4A64-834C-96ACC8B4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22CF8-A46C-438D-A273-5AC1AB03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12 Best Bedroom Paint Ideas | Color Experts | Freshome.com®">
            <a:extLst>
              <a:ext uri="{FF2B5EF4-FFF2-40B4-BE49-F238E27FC236}">
                <a16:creationId xmlns:a16="http://schemas.microsoft.com/office/drawing/2014/main" id="{279218A6-6139-4517-90D3-61A1C896C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0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0DF5-2701-41D3-B198-C817A0EA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6793-5AC0-4FD0-96AB-9F208164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Modern Bedroom Design Interior White Satin Bed Gray Wall Dark Wood ...">
            <a:extLst>
              <a:ext uri="{FF2B5EF4-FFF2-40B4-BE49-F238E27FC236}">
                <a16:creationId xmlns:a16="http://schemas.microsoft.com/office/drawing/2014/main" id="{44FC11B5-EAB6-4DE8-A4D1-6EDB4AE7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0975"/>
            <a:ext cx="9753600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85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BFA5-99F5-434C-B97F-8F801688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6891-BC32-4819-9B75-C516AF9E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Love the grey with dark wood and dark curtains | Gray master bedroom">
            <a:extLst>
              <a:ext uri="{FF2B5EF4-FFF2-40B4-BE49-F238E27FC236}">
                <a16:creationId xmlns:a16="http://schemas.microsoft.com/office/drawing/2014/main" id="{AE2786F5-D89A-44F9-B9CF-4C681F214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490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CCDE-A0C3-4724-A2CC-4B961727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83C4-3AC0-467E-81E0-BAAA90CC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Master Bedroom Makeover - Before &amp; After (With images) | Brown ...">
            <a:extLst>
              <a:ext uri="{FF2B5EF4-FFF2-40B4-BE49-F238E27FC236}">
                <a16:creationId xmlns:a16="http://schemas.microsoft.com/office/drawing/2014/main" id="{EBFE45A0-ED2B-498D-8234-167464D81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381000"/>
            <a:ext cx="38481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72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1A12-7B22-43AE-915A-DECCFD7D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DDA7-29F7-4AF5-ADA1-EA20D137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Gray Bedroom Corner With Makeup Table Stock Illustration ...">
            <a:extLst>
              <a:ext uri="{FF2B5EF4-FFF2-40B4-BE49-F238E27FC236}">
                <a16:creationId xmlns:a16="http://schemas.microsoft.com/office/drawing/2014/main" id="{FF143FC6-15F9-474A-BBBB-5A8D750D6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90588"/>
            <a:ext cx="762000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869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BC02-0639-4C69-A310-D07B8DCE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71A3-9392-4FF5-9BBA-99756D4F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31 Beautiful Dark Wood Furniture Design Ideas For Your Bedroom ...">
            <a:extLst>
              <a:ext uri="{FF2B5EF4-FFF2-40B4-BE49-F238E27FC236}">
                <a16:creationId xmlns:a16="http://schemas.microsoft.com/office/drawing/2014/main" id="{56BBEC11-E434-42E6-A7CC-6DCBE6D19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0"/>
            <a:ext cx="8855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169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C809-22CB-4B48-9021-E2E52975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8970-2696-4716-AA69-B1F97600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bedroom with a large bed sitting in a room&#10;&#10;Description automatically generated">
            <a:extLst>
              <a:ext uri="{FF2B5EF4-FFF2-40B4-BE49-F238E27FC236}">
                <a16:creationId xmlns:a16="http://schemas.microsoft.com/office/drawing/2014/main" id="{F7FD3507-051C-4FA8-9ACE-A5E782188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76300"/>
            <a:ext cx="7620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3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D88C-7F4B-4702-B3BA-0A38680E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9412-1407-4B15-900C-7AA0C2CB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bedroom with a bed and a chair in a room&#10;&#10;Description automatically generated">
            <a:extLst>
              <a:ext uri="{FF2B5EF4-FFF2-40B4-BE49-F238E27FC236}">
                <a16:creationId xmlns:a16="http://schemas.microsoft.com/office/drawing/2014/main" id="{6EF26713-9324-4C8B-801A-0F31D696B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50" y="1712100"/>
            <a:ext cx="4762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6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EB06-FAE1-4D8D-AEA2-6E551665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study</a:t>
            </a:r>
          </a:p>
        </p:txBody>
      </p:sp>
      <p:pic>
        <p:nvPicPr>
          <p:cNvPr id="5" name="Content Placeholder 4" descr="A room with a sink and a mirror&#10;&#10;Description automatically generated">
            <a:extLst>
              <a:ext uri="{FF2B5EF4-FFF2-40B4-BE49-F238E27FC236}">
                <a16:creationId xmlns:a16="http://schemas.microsoft.com/office/drawing/2014/main" id="{EBB1E843-1600-4CD4-A215-45D72DAF3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50" y="1825625"/>
            <a:ext cx="3643300" cy="4351338"/>
          </a:xfrm>
        </p:spPr>
      </p:pic>
    </p:spTree>
    <p:extLst>
      <p:ext uri="{BB962C8B-B14F-4D97-AF65-F5344CB8AC3E}">
        <p14:creationId xmlns:p14="http://schemas.microsoft.com/office/powerpoint/2010/main" val="21976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768F-4F4A-4B59-ABBB-D678C9D8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DCB1DF-9BB8-4999-947D-151AB3B4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A glass shower door&#10;&#10;Description automatically generated">
            <a:extLst>
              <a:ext uri="{FF2B5EF4-FFF2-40B4-BE49-F238E27FC236}">
                <a16:creationId xmlns:a16="http://schemas.microsoft.com/office/drawing/2014/main" id="{9D0800B1-23E4-465B-9232-CC68E7F2A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671" y="828675"/>
            <a:ext cx="3810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9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4DA3-0240-427C-A0E4-20CED21A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room with a sink and a mirror&#10;&#10;Description automatically generated">
            <a:extLst>
              <a:ext uri="{FF2B5EF4-FFF2-40B4-BE49-F238E27FC236}">
                <a16:creationId xmlns:a16="http://schemas.microsoft.com/office/drawing/2014/main" id="{4B1927F3-E0D1-4473-817D-7D3745648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20" y="1825625"/>
            <a:ext cx="2896359" cy="4351338"/>
          </a:xfrm>
        </p:spPr>
      </p:pic>
    </p:spTree>
    <p:extLst>
      <p:ext uri="{BB962C8B-B14F-4D97-AF65-F5344CB8AC3E}">
        <p14:creationId xmlns:p14="http://schemas.microsoft.com/office/powerpoint/2010/main" val="114064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ED58-EE60-476E-8331-4547C2A7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Accent wall</a:t>
            </a:r>
          </a:p>
        </p:txBody>
      </p:sp>
      <p:pic>
        <p:nvPicPr>
          <p:cNvPr id="5" name="Content Placeholder 4" descr="A picture containing indoor, room, table, living&#10;&#10;Description automatically generated">
            <a:extLst>
              <a:ext uri="{FF2B5EF4-FFF2-40B4-BE49-F238E27FC236}">
                <a16:creationId xmlns:a16="http://schemas.microsoft.com/office/drawing/2014/main" id="{0B744603-9508-4142-AD32-BBE61B064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64" y="1825625"/>
            <a:ext cx="2944071" cy="4351338"/>
          </a:xfrm>
        </p:spPr>
      </p:pic>
    </p:spTree>
    <p:extLst>
      <p:ext uri="{BB962C8B-B14F-4D97-AF65-F5344CB8AC3E}">
        <p14:creationId xmlns:p14="http://schemas.microsoft.com/office/powerpoint/2010/main" val="101134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D0F3-884A-4333-8714-EFC7D21B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Accent Wall</a:t>
            </a:r>
          </a:p>
        </p:txBody>
      </p:sp>
      <p:pic>
        <p:nvPicPr>
          <p:cNvPr id="5" name="Content Placeholder 4" descr="A picture containing indoor, table, room, brown&#10;&#10;Description automatically generated">
            <a:extLst>
              <a:ext uri="{FF2B5EF4-FFF2-40B4-BE49-F238E27FC236}">
                <a16:creationId xmlns:a16="http://schemas.microsoft.com/office/drawing/2014/main" id="{4E2A1655-1B2E-4F8C-8DDC-D41E1A07A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72622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06B2-F96A-4FF3-AEE7-485188C7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Accent Wall</a:t>
            </a:r>
          </a:p>
        </p:txBody>
      </p:sp>
      <p:pic>
        <p:nvPicPr>
          <p:cNvPr id="5" name="Content Placeholder 4" descr="A picture containing indoor, wooden, wood, sitting&#10;&#10;Description automatically generated">
            <a:extLst>
              <a:ext uri="{FF2B5EF4-FFF2-40B4-BE49-F238E27FC236}">
                <a16:creationId xmlns:a16="http://schemas.microsoft.com/office/drawing/2014/main" id="{E78EFC90-05DC-41ED-A600-4E46209CE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36373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Office PowerPoint</Application>
  <PresentationFormat>Widescreen</PresentationFormat>
  <Paragraphs>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In the study</vt:lpstr>
      <vt:lpstr>PowerPoint Presentation</vt:lpstr>
      <vt:lpstr>PowerPoint Presentation</vt:lpstr>
      <vt:lpstr>Accent wall</vt:lpstr>
      <vt:lpstr>Accent Wall</vt:lpstr>
      <vt:lpstr>Accent Wall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BoBandy</dc:creator>
  <cp:lastModifiedBy>Randy BoBandy</cp:lastModifiedBy>
  <cp:revision>4</cp:revision>
  <dcterms:created xsi:type="dcterms:W3CDTF">2020-06-27T11:26:07Z</dcterms:created>
  <dcterms:modified xsi:type="dcterms:W3CDTF">2020-06-27T11:53:44Z</dcterms:modified>
</cp:coreProperties>
</file>