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75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79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904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832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0303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223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439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19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42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90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7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4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10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98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90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C9443-B8E0-4F1F-8AC6-97F16FED38A8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78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9D1A5-FCF5-429F-9310-B83BFB663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Пекарня как система управления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6446ED-602A-479C-B585-BAA4AEC62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Мячиков Тимофей 189-1</a:t>
            </a:r>
          </a:p>
        </p:txBody>
      </p:sp>
    </p:spTree>
    <p:extLst>
      <p:ext uri="{BB962C8B-B14F-4D97-AF65-F5344CB8AC3E}">
        <p14:creationId xmlns:p14="http://schemas.microsoft.com/office/powerpoint/2010/main" val="1029569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7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Аспект</vt:lpstr>
      <vt:lpstr>Пекарня как система управления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Тимофей Мячиков</dc:creator>
  <cp:lastModifiedBy>Тимофей Мячиков</cp:lastModifiedBy>
  <cp:revision>3</cp:revision>
  <dcterms:created xsi:type="dcterms:W3CDTF">2019-10-17T12:06:59Z</dcterms:created>
  <dcterms:modified xsi:type="dcterms:W3CDTF">2019-10-17T12:08:33Z</dcterms:modified>
</cp:coreProperties>
</file>