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75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90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83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303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22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43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1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9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0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9443-B8E0-4F1F-8AC6-97F16FED38A8}" type="datetimeFigureOut">
              <a:rPr lang="ru-RU" smtClean="0"/>
              <a:t>25.10.2019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EBE83D-8C1D-496B-997B-8D5551599B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8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9D1A5-FCF5-429F-9310-B83BFB663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Пекарня как система управления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6446ED-602A-479C-B585-BAA4AEC62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Мячиков Тимофей 189-1</a:t>
            </a:r>
          </a:p>
        </p:txBody>
      </p:sp>
    </p:spTree>
    <p:extLst>
      <p:ext uri="{BB962C8B-B14F-4D97-AF65-F5344CB8AC3E}">
        <p14:creationId xmlns:p14="http://schemas.microsoft.com/office/powerpoint/2010/main" val="1029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F8B46-0BB3-4DF3-BA20-4F0FD611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“</a:t>
            </a:r>
            <a:r>
              <a:rPr lang="ru-RU" dirty="0"/>
              <a:t>управляющая система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2FE871-1D8C-4A69-B24E-AC5197AA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2" y="1417983"/>
            <a:ext cx="8071330" cy="54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821F2-06CA-4129-87CA-F38A0CF1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BF0E9-BE19-4FCD-82CF-5BA2764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Владелец фирмы руководит персоналом</a:t>
            </a:r>
          </a:p>
          <a:p>
            <a:r>
              <a:rPr lang="ru-RU" dirty="0"/>
              <a:t>Идет выполнение производственного плана на день</a:t>
            </a:r>
          </a:p>
          <a:p>
            <a:r>
              <a:rPr lang="ru-RU" dirty="0"/>
              <a:t>Пекари определяют свою работу на день по созданию продукции</a:t>
            </a:r>
          </a:p>
          <a:p>
            <a:r>
              <a:rPr lang="ru-RU" dirty="0"/>
              <a:t>Технолог составляет схему работы и загрузки оборудования, определяет техническую сторону работы предприятия</a:t>
            </a:r>
          </a:p>
          <a:p>
            <a:r>
              <a:rPr lang="ru-RU" dirty="0"/>
              <a:t>Продавцы обустраивают витрину в соответствии с планом</a:t>
            </a:r>
          </a:p>
          <a:p>
            <a:r>
              <a:rPr lang="ru-RU" dirty="0"/>
              <a:t>С объекта управления поступает информация о количестве сырья, этапе производства и процента бракованной продукции</a:t>
            </a:r>
          </a:p>
          <a:p>
            <a:r>
              <a:rPr lang="ru-RU" dirty="0"/>
              <a:t>Покупатели оставляют отзывы </a:t>
            </a:r>
            <a:r>
              <a:rPr lang="ru-RU"/>
              <a:t>и жалобы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72982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73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Пекарня как система управления</vt:lpstr>
      <vt:lpstr>Схема “управляющая система”</vt:lpstr>
      <vt:lpstr>Описание схемы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Мячиков</dc:creator>
  <cp:lastModifiedBy>Тимофей Мячиков</cp:lastModifiedBy>
  <cp:revision>11</cp:revision>
  <dcterms:created xsi:type="dcterms:W3CDTF">2019-10-17T12:06:59Z</dcterms:created>
  <dcterms:modified xsi:type="dcterms:W3CDTF">2019-10-25T09:37:56Z</dcterms:modified>
</cp:coreProperties>
</file>