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3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588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3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544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45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61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4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8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3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8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6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5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4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7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4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2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53D71-A7B7-4C6E-8995-E0F82ED94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Пекарня с точки зрения теории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D9C6E0-6102-4324-BC0F-8BC2BA930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Мячиков Тимофей 189-1</a:t>
            </a:r>
          </a:p>
        </p:txBody>
      </p:sp>
    </p:spTree>
    <p:extLst>
      <p:ext uri="{BB962C8B-B14F-4D97-AF65-F5344CB8AC3E}">
        <p14:creationId xmlns:p14="http://schemas.microsoft.com/office/powerpoint/2010/main" val="265943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8E5AA-73FF-4328-AB52-3609957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022179" cy="1320800"/>
          </a:xfrm>
        </p:spPr>
        <p:txBody>
          <a:bodyPr/>
          <a:lstStyle/>
          <a:p>
            <a:r>
              <a:rPr lang="ru-RU" dirty="0"/>
              <a:t>Описание и назначение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78F5ED-A8A6-42ED-9550-F873F1AC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6" y="2160589"/>
            <a:ext cx="7487478" cy="388077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800" dirty="0"/>
              <a:t>Пекарня - небольшое предприятие по выпечке и реализации хлебобулочных и кондитерских изделий, как правило, также реализующее их на месте. </a:t>
            </a:r>
          </a:p>
          <a:p>
            <a:pPr marL="0" indent="0" algn="just">
              <a:buNone/>
            </a:pPr>
            <a:r>
              <a:rPr lang="ru-RU" sz="2800" dirty="0"/>
              <a:t>Назначение</a:t>
            </a:r>
            <a:r>
              <a:rPr lang="en-US" sz="2800" dirty="0"/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/>
              <a:t>Продажа хлебобулочной продукции и получение прибыли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/>
              <a:t>Обеспечение клиентов пропитанием</a:t>
            </a: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pic>
        <p:nvPicPr>
          <p:cNvPr id="1026" name="Picture 2" descr="Image result for пекарня">
            <a:extLst>
              <a:ext uri="{FF2B5EF4-FFF2-40B4-BE49-F238E27FC236}">
                <a16:creationId xmlns:a16="http://schemas.microsoft.com/office/drawing/2014/main" id="{28F800E7-F1DA-43C8-A522-18FF181CA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217" y="2122819"/>
            <a:ext cx="4023037" cy="261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89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A4460-4FA8-42FC-A1FA-6F82666E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C20D29-66DF-44FA-9609-EC40D729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2869"/>
            <a:ext cx="8437952" cy="29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4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FC81A-5893-452A-8DD0-FC5F879E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Заинтересованные лица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A3E03-1D0E-40F2-893B-D6B2F5FD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31235"/>
            <a:ext cx="3921169" cy="5115339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Владелец предприятия и персонал (получение прибыли)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Клиенты (удовлетворение потребностей</a:t>
            </a:r>
            <a:r>
              <a:rPr lang="en-US" sz="2400" dirty="0"/>
              <a:t> </a:t>
            </a:r>
            <a:r>
              <a:rPr lang="ru-RU" sz="2400" dirty="0"/>
              <a:t>в пропитании</a:t>
            </a:r>
            <a:r>
              <a:rPr lang="en-US" sz="2400" dirty="0"/>
              <a:t> </a:t>
            </a:r>
            <a:r>
              <a:rPr lang="ru-RU" sz="2400" dirty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Поставщики сырья(реализация продуктов)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Службы доставки (получение прибыли доставкой еды)</a:t>
            </a:r>
          </a:p>
        </p:txBody>
      </p:sp>
      <p:pic>
        <p:nvPicPr>
          <p:cNvPr id="4100" name="Picture 4" descr="Image result for заинтересованные лица">
            <a:extLst>
              <a:ext uri="{FF2B5EF4-FFF2-40B4-BE49-F238E27FC236}">
                <a16:creationId xmlns:a16="http://schemas.microsoft.com/office/drawing/2014/main" id="{4FEE54AB-769A-4A05-B1D1-39795F15C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43" y="2091015"/>
            <a:ext cx="6084316" cy="32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23930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77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Пекарня с точки зрения теории систем</vt:lpstr>
      <vt:lpstr>Описание и назначение</vt:lpstr>
      <vt:lpstr>Схема</vt:lpstr>
      <vt:lpstr>Заинтересованные лица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Пекарня с точки зрения теории систем</dc:title>
  <dc:creator>Тимофей Мячиков</dc:creator>
  <cp:lastModifiedBy>Тимофей Мячиков</cp:lastModifiedBy>
  <cp:revision>51</cp:revision>
  <dcterms:created xsi:type="dcterms:W3CDTF">2019-10-04T08:00:25Z</dcterms:created>
  <dcterms:modified xsi:type="dcterms:W3CDTF">2019-10-04T09:35:51Z</dcterms:modified>
</cp:coreProperties>
</file>