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367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11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24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2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2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4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5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8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1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7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4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FB7B-5AC5-448A-932F-3A4D1FAE0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Рассмотрение </a:t>
            </a:r>
            <a:r>
              <a:rPr lang="en-US" sz="4800" dirty="0"/>
              <a:t>CRM </a:t>
            </a:r>
            <a:r>
              <a:rPr lang="ru-RU" sz="4800" dirty="0"/>
              <a:t>систем соответствующих предметной области </a:t>
            </a:r>
            <a:r>
              <a:rPr lang="en-US" sz="4800" dirty="0"/>
              <a:t>“</a:t>
            </a:r>
            <a:r>
              <a:rPr lang="ru-RU" sz="4800" dirty="0"/>
              <a:t>пекарня</a:t>
            </a:r>
            <a:r>
              <a:rPr lang="en-US" sz="4800" dirty="0"/>
              <a:t>”</a:t>
            </a:r>
            <a:endParaRPr lang="ru-R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A8D01-FF75-4B46-B572-D691E61BD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Мячиков Тимофей 189-1</a:t>
            </a:r>
          </a:p>
        </p:txBody>
      </p:sp>
    </p:spTree>
    <p:extLst>
      <p:ext uri="{BB962C8B-B14F-4D97-AF65-F5344CB8AC3E}">
        <p14:creationId xmlns:p14="http://schemas.microsoft.com/office/powerpoint/2010/main" val="29211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AA4C-D37D-437E-A108-B6235225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Трактиръ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0008-AD2F-4F9C-A831-6D4E3B303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5"/>
            <a:ext cx="4406394" cy="5221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2"/>
                </a:solidFill>
              </a:rPr>
              <a:t>+ Интеграция с 1С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/>
                </a:solidFill>
              </a:rPr>
              <a:t>+Модульность</a:t>
            </a: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2"/>
                </a:solidFill>
              </a:rPr>
              <a:t>+ Управление заказами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+ </a:t>
            </a:r>
            <a:r>
              <a:rPr lang="ru-RU" sz="2400" dirty="0">
                <a:solidFill>
                  <a:schemeClr val="accent2"/>
                </a:solidFill>
              </a:rPr>
              <a:t>База клиентов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+ </a:t>
            </a:r>
            <a:r>
              <a:rPr lang="ru-RU" sz="2400" dirty="0">
                <a:solidFill>
                  <a:schemeClr val="accent2"/>
                </a:solidFill>
              </a:rPr>
              <a:t>Есть система рассылок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>
                <a:solidFill>
                  <a:schemeClr val="accent5"/>
                </a:solidFill>
              </a:rPr>
              <a:t>- Сложно</a:t>
            </a:r>
            <a:br>
              <a:rPr lang="ru-RU" sz="2400" dirty="0">
                <a:solidFill>
                  <a:schemeClr val="accent5"/>
                </a:solidFill>
              </a:rPr>
            </a:br>
            <a:r>
              <a:rPr lang="ru-RU" sz="2400" dirty="0">
                <a:solidFill>
                  <a:schemeClr val="accent5"/>
                </a:solidFill>
              </a:rPr>
              <a:t>- Дорого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</a:rPr>
              <a:t>- Проблемы с поддержкой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</a:rPr>
              <a:t>- Нет истории клиента</a:t>
            </a:r>
          </a:p>
          <a:p>
            <a:pPr marL="0" indent="0">
              <a:buNone/>
            </a:pPr>
            <a:endParaRPr lang="ru-RU" sz="2400" dirty="0">
              <a:solidFill>
                <a:schemeClr val="accent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AE8B3A-EDA9-482A-A14B-F0E6DFF43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30" y="191607"/>
            <a:ext cx="6322884" cy="347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Трактиръ">
            <a:extLst>
              <a:ext uri="{FF2B5EF4-FFF2-40B4-BE49-F238E27FC236}">
                <a16:creationId xmlns:a16="http://schemas.microsoft.com/office/drawing/2014/main" id="{F9CD4A6F-E5EB-4795-8821-26616FB8B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37" y="3742218"/>
            <a:ext cx="49911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0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F921-C957-43CF-90CB-8C9B8CB9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49EE-D7A4-4D51-AEA0-72F5EA5C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484243"/>
            <a:ext cx="4752521" cy="524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2"/>
                </a:solidFill>
              </a:rPr>
              <a:t>+ Доступная цена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/>
                </a:solidFill>
              </a:rPr>
              <a:t>+ </a:t>
            </a:r>
            <a:r>
              <a:rPr lang="ru-RU" sz="2400" dirty="0" err="1">
                <a:solidFill>
                  <a:schemeClr val="accent2"/>
                </a:solidFill>
              </a:rPr>
              <a:t>Мультиплатформенность</a:t>
            </a:r>
            <a:endParaRPr lang="ru-RU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2"/>
                </a:solidFill>
              </a:rPr>
              <a:t>+ Удобный интерфейс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+</a:t>
            </a:r>
            <a:r>
              <a:rPr lang="ru-RU" sz="2400" dirty="0">
                <a:solidFill>
                  <a:schemeClr val="accent2"/>
                </a:solidFill>
              </a:rPr>
              <a:t> Системы лояльности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/>
                </a:solidFill>
              </a:rPr>
              <a:t>+ Продуктовый каталог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>
                <a:solidFill>
                  <a:schemeClr val="accent5"/>
                </a:solidFill>
              </a:rPr>
              <a:t>- Не так много функций</a:t>
            </a:r>
            <a:br>
              <a:rPr lang="ru-RU" sz="2400" dirty="0">
                <a:solidFill>
                  <a:schemeClr val="accent5"/>
                </a:solidFill>
              </a:rPr>
            </a:br>
            <a:r>
              <a:rPr lang="ru-RU" sz="2400" dirty="0">
                <a:solidFill>
                  <a:schemeClr val="accent5"/>
                </a:solidFill>
              </a:rPr>
              <a:t>- Бывают сбои в работе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</a:rPr>
              <a:t>- Не подходит для сетей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</a:rPr>
              <a:t>- Нет систем рассылок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</a:rPr>
              <a:t>- Нет базы клиентов</a:t>
            </a:r>
          </a:p>
          <a:p>
            <a:pPr>
              <a:buFontTx/>
              <a:buChar char="-"/>
            </a:pPr>
            <a:endParaRPr lang="ru-RU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5D8861-CF7A-473F-B5F8-E05F3AC64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130" y="151336"/>
            <a:ext cx="4370219" cy="327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24D74E-426B-48F7-BF85-4FC0E831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338" y="3702363"/>
            <a:ext cx="5081107" cy="286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029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C6FDEB90-FF36-4DF1-9D38-02A5E7F3F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34"/>
            <a:ext cx="5355135" cy="435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9F88AA-A97F-4BE8-935B-FCFF09E1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Resto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006FA-E1E4-4926-8EAA-758DFC1E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160589"/>
            <a:ext cx="4976106" cy="4668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 Доступная цена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 Нет необходимости в дорогом оборудовании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 Удобный интерфейс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+Есть тайм-менеджмент</a:t>
            </a:r>
          </a:p>
          <a:p>
            <a:pPr marL="0" indent="0">
              <a:buNone/>
            </a:pPr>
            <a:br>
              <a:rPr lang="ru-RU" sz="2400" dirty="0"/>
            </a:br>
            <a:r>
              <a:rPr lang="ru-RU" sz="2400" dirty="0">
                <a:solidFill>
                  <a:schemeClr val="accent5"/>
                </a:solidFill>
              </a:rPr>
              <a:t>- Нет интеграции с 1С</a:t>
            </a:r>
            <a:br>
              <a:rPr lang="ru-RU" sz="2400" dirty="0">
                <a:solidFill>
                  <a:schemeClr val="accent5"/>
                </a:solidFill>
              </a:rPr>
            </a:br>
            <a:r>
              <a:rPr lang="ru-RU" sz="2400" dirty="0">
                <a:solidFill>
                  <a:schemeClr val="accent5"/>
                </a:solidFill>
              </a:rPr>
              <a:t>- Сложная настройка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- </a:t>
            </a:r>
            <a:r>
              <a:rPr lang="ru-RU" sz="2400" dirty="0">
                <a:solidFill>
                  <a:schemeClr val="accent5"/>
                </a:solidFill>
              </a:rPr>
              <a:t>Нет систем рассылки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5"/>
                </a:solidFill>
              </a:rPr>
              <a:t>- Нет базы клиентов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E853B3F-9614-4122-8A5B-53DB2BB2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71" y="3026570"/>
            <a:ext cx="6289123" cy="380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63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6E07-472F-4318-94AB-3992A88C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Café Manager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DA99E-7E32-404A-8872-2F5B0A05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2955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 Доступная цена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 </a:t>
            </a:r>
            <a:r>
              <a:rPr lang="ru-RU" sz="2400" dirty="0" err="1">
                <a:solidFill>
                  <a:schemeClr val="accent2">
                    <a:lumMod val="75000"/>
                  </a:schemeClr>
                </a:solidFill>
              </a:rPr>
              <a:t>Мультиплатформенность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 Удобный интерфейс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+ Есть база клиентов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>
                <a:solidFill>
                  <a:schemeClr val="accent5"/>
                </a:solidFill>
              </a:rPr>
              <a:t>- Не ведет подсчет издержек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- </a:t>
            </a:r>
            <a:r>
              <a:rPr lang="ru-RU" sz="2400" dirty="0">
                <a:solidFill>
                  <a:schemeClr val="accent5"/>
                </a:solidFill>
              </a:rPr>
              <a:t>Нет систем рассылки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E21D9F-B9A7-42A9-AA04-BF7A05BF5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04" y="88949"/>
            <a:ext cx="4358419" cy="379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C3377A-0606-4F2A-AA10-05E27412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794" y="3976292"/>
            <a:ext cx="5025530" cy="279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883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145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Рассмотрение CRM систем соответствующих предметной области “пекарня”</vt:lpstr>
      <vt:lpstr>Трактиръ</vt:lpstr>
      <vt:lpstr>Poster</vt:lpstr>
      <vt:lpstr>Quick Resto</vt:lpstr>
      <vt:lpstr>Café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Рассмотрение CRM систем соответствующих предметной области “пекарня”</dc:title>
  <dc:creator>Тимофей Мячиков</dc:creator>
  <cp:lastModifiedBy>Тимофей Мячиков</cp:lastModifiedBy>
  <cp:revision>38</cp:revision>
  <dcterms:created xsi:type="dcterms:W3CDTF">2019-11-21T18:19:27Z</dcterms:created>
  <dcterms:modified xsi:type="dcterms:W3CDTF">2019-11-22T09:00:49Z</dcterms:modified>
</cp:coreProperties>
</file>