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933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163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3679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6119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92477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0243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126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148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548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954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951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48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675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119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576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149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663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FFB7B-5AC5-448A-932F-3A4D1FAE0C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800" dirty="0"/>
              <a:t>Рассмотрение </a:t>
            </a:r>
            <a:r>
              <a:rPr lang="en-US" sz="4800" dirty="0"/>
              <a:t>CRM </a:t>
            </a:r>
            <a:r>
              <a:rPr lang="ru-RU" sz="4800" dirty="0"/>
              <a:t>систем соответствующих предметной области </a:t>
            </a:r>
            <a:r>
              <a:rPr lang="en-US" sz="4800" dirty="0"/>
              <a:t>“</a:t>
            </a:r>
            <a:r>
              <a:rPr lang="ru-RU" sz="4800" dirty="0"/>
              <a:t>пекарня</a:t>
            </a:r>
            <a:r>
              <a:rPr lang="en-US" sz="4800" dirty="0"/>
              <a:t>”</a:t>
            </a:r>
            <a:endParaRPr lang="ru-RU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EA8D01-FF75-4B46-B572-D691E61BDA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Мячиков Тимофей 189-1</a:t>
            </a:r>
          </a:p>
        </p:txBody>
      </p:sp>
    </p:spTree>
    <p:extLst>
      <p:ext uri="{BB962C8B-B14F-4D97-AF65-F5344CB8AC3E}">
        <p14:creationId xmlns:p14="http://schemas.microsoft.com/office/powerpoint/2010/main" val="2921143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3AA4C-D37D-437E-A108-B6235225C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Трактиръ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B0008-AD2F-4F9C-A831-6D4E3B303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406394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rgbClr val="00B050"/>
                </a:solidFill>
              </a:rPr>
              <a:t>+ Интеграция с 1С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B050"/>
                </a:solidFill>
              </a:rPr>
              <a:t>+Модульность</a:t>
            </a:r>
            <a:br>
              <a:rPr lang="ru-RU" sz="2400" dirty="0"/>
            </a:br>
            <a:br>
              <a:rPr lang="ru-RU" sz="2400" dirty="0"/>
            </a:br>
            <a:r>
              <a:rPr lang="ru-RU" sz="2400" dirty="0">
                <a:solidFill>
                  <a:schemeClr val="accent5"/>
                </a:solidFill>
              </a:rPr>
              <a:t>- Сложно</a:t>
            </a:r>
            <a:br>
              <a:rPr lang="ru-RU" sz="2400" dirty="0">
                <a:solidFill>
                  <a:schemeClr val="accent5"/>
                </a:solidFill>
              </a:rPr>
            </a:br>
            <a:r>
              <a:rPr lang="ru-RU" sz="2400" dirty="0">
                <a:solidFill>
                  <a:schemeClr val="accent5"/>
                </a:solidFill>
              </a:rPr>
              <a:t>- Дорого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accent5"/>
                </a:solidFill>
              </a:rPr>
              <a:t>- Проблемы с поддержкой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EAE8B3A-EDA9-482A-A14B-F0E6DFF43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030" y="191607"/>
            <a:ext cx="6322884" cy="3477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Трактиръ">
            <a:extLst>
              <a:ext uri="{FF2B5EF4-FFF2-40B4-BE49-F238E27FC236}">
                <a16:creationId xmlns:a16="http://schemas.microsoft.com/office/drawing/2014/main" id="{F9CD4A6F-E5EB-4795-8821-26616FB8B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1037" y="3742218"/>
            <a:ext cx="4991100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8504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CF921-C957-43CF-90CB-8C9B8CB9B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149EE-D7A4-4D51-AEA0-72F5EA5C9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10776" cy="3880773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+ Доступная цена</a:t>
            </a:r>
          </a:p>
          <a:p>
            <a:pPr marL="0" indent="0">
              <a:buNone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+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Мультиплатформенность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+ Удобный интерфейс</a:t>
            </a:r>
            <a:br>
              <a:rPr lang="ru-RU" dirty="0"/>
            </a:br>
            <a:br>
              <a:rPr lang="ru-RU" dirty="0"/>
            </a:br>
            <a:r>
              <a:rPr lang="ru-RU" dirty="0">
                <a:solidFill>
                  <a:schemeClr val="accent5"/>
                </a:solidFill>
              </a:rPr>
              <a:t>- Не так много функций</a:t>
            </a:r>
            <a:br>
              <a:rPr lang="ru-RU" dirty="0">
                <a:solidFill>
                  <a:schemeClr val="accent5"/>
                </a:solidFill>
              </a:rPr>
            </a:br>
            <a:r>
              <a:rPr lang="ru-RU" dirty="0">
                <a:solidFill>
                  <a:schemeClr val="accent5"/>
                </a:solidFill>
              </a:rPr>
              <a:t>- Бывают сбои в работе</a:t>
            </a:r>
          </a:p>
          <a:p>
            <a:pPr marL="0" indent="0">
              <a:buNone/>
            </a:pPr>
            <a:r>
              <a:rPr lang="ru-RU" dirty="0">
                <a:solidFill>
                  <a:schemeClr val="accent5"/>
                </a:solidFill>
              </a:rPr>
              <a:t>- Не подходит для сетей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15D8861-CF7A-473F-B5F8-E05F3AC64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130" y="151336"/>
            <a:ext cx="4370219" cy="327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C24D74E-426B-48F7-BF85-4FC0E8311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338" y="3702363"/>
            <a:ext cx="5081107" cy="2869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0294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>
            <a:extLst>
              <a:ext uri="{FF2B5EF4-FFF2-40B4-BE49-F238E27FC236}">
                <a16:creationId xmlns:a16="http://schemas.microsoft.com/office/drawing/2014/main" id="{C6FDEB90-FF36-4DF1-9D38-02A5E7F3F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5834"/>
            <a:ext cx="5355135" cy="4351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9F88AA-A97F-4BE8-935B-FCFF09E17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Resto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006FA-E1E4-4926-8EAA-758DFC1E3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330894" cy="3880773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+ Доступная цена</a:t>
            </a:r>
          </a:p>
          <a:p>
            <a:pPr marL="0" indent="0">
              <a:buNone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+ Нет необходимости в дорогом оборудовании</a:t>
            </a:r>
          </a:p>
          <a:p>
            <a:pPr marL="0" indent="0">
              <a:buNone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+ Удобный интерфейс</a:t>
            </a:r>
            <a:br>
              <a:rPr lang="ru-RU" dirty="0"/>
            </a:br>
            <a:br>
              <a:rPr lang="ru-RU" dirty="0"/>
            </a:br>
            <a:r>
              <a:rPr lang="ru-RU" dirty="0">
                <a:solidFill>
                  <a:schemeClr val="accent5"/>
                </a:solidFill>
              </a:rPr>
              <a:t>- Нет интеграции с 1С</a:t>
            </a:r>
            <a:br>
              <a:rPr lang="ru-RU" dirty="0">
                <a:solidFill>
                  <a:schemeClr val="accent5"/>
                </a:solidFill>
              </a:rPr>
            </a:br>
            <a:r>
              <a:rPr lang="ru-RU" dirty="0">
                <a:solidFill>
                  <a:schemeClr val="accent5"/>
                </a:solidFill>
              </a:rPr>
              <a:t>- Сложная настройка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1E853B3F-9614-4122-8A5B-53DB2BB26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671" y="3026570"/>
            <a:ext cx="6289123" cy="3802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2635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76E07-472F-4318-94AB-3992A88C9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Café Manager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DA99E-7E32-404A-8872-2F5B0A055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129558" cy="3880773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+ Доступная цена</a:t>
            </a:r>
          </a:p>
          <a:p>
            <a:pPr marL="0" indent="0">
              <a:buNone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+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Мультиплатформенность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+ Удобный интерфейс</a:t>
            </a:r>
            <a:br>
              <a:rPr lang="ru-RU" dirty="0"/>
            </a:br>
            <a:br>
              <a:rPr lang="ru-RU" dirty="0"/>
            </a:br>
            <a:r>
              <a:rPr lang="ru-RU" dirty="0">
                <a:solidFill>
                  <a:schemeClr val="accent5"/>
                </a:solidFill>
              </a:rPr>
              <a:t>- Не ведет подсчет издержек</a:t>
            </a:r>
            <a:endParaRPr lang="ru-RU" dirty="0"/>
          </a:p>
          <a:p>
            <a:endParaRPr lang="ru-RU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9E21D9F-B9A7-42A9-AA04-BF7A05BF5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604" y="88949"/>
            <a:ext cx="4358419" cy="379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89C3377A-0606-4F2A-AA10-05E274129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794" y="3976292"/>
            <a:ext cx="5025530" cy="279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088833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</TotalTime>
  <Words>52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Рассмотрение CRM систем соответствующих предметной области “пекарня”</vt:lpstr>
      <vt:lpstr>Трактиръ</vt:lpstr>
      <vt:lpstr>Poster</vt:lpstr>
      <vt:lpstr>Quick Resto</vt:lpstr>
      <vt:lpstr>Café Manager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Рассмотрение CRM систем соответствующих предметной области “пекарня”</dc:title>
  <dc:creator>Тимофей Мячиков</dc:creator>
  <cp:lastModifiedBy>Тимофей Мячиков</cp:lastModifiedBy>
  <cp:revision>21</cp:revision>
  <dcterms:created xsi:type="dcterms:W3CDTF">2019-11-21T18:19:27Z</dcterms:created>
  <dcterms:modified xsi:type="dcterms:W3CDTF">2019-11-21T18:50:30Z</dcterms:modified>
</cp:coreProperties>
</file>