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6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27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3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461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79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65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350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95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55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86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884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83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52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641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74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8494-B362-4F92-95D2-552666558F1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089B4C-CF7A-4792-9EA4-1ABC93FB7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A4D1-60D2-4430-A192-3FA78015A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Пекарня с точки зрения теории систем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DFC6F-D4E3-4F10-9B2A-738FF0381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Мячиков Тимофей 189-1</a:t>
            </a:r>
          </a:p>
        </p:txBody>
      </p:sp>
    </p:spTree>
    <p:extLst>
      <p:ext uri="{BB962C8B-B14F-4D97-AF65-F5344CB8AC3E}">
        <p14:creationId xmlns:p14="http://schemas.microsoft.com/office/powerpoint/2010/main" val="232569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0425-54C4-4510-93E3-6E5080F2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Микроуровень</a:t>
            </a:r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3E5B02CA-36F4-4C1E-9D1B-38C84D5F1A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9017" y="1930400"/>
            <a:ext cx="7395432" cy="40173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567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4104-16C0-4DA1-B753-E417934C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1757"/>
            <a:ext cx="8596668" cy="1320800"/>
          </a:xfrm>
        </p:spPr>
        <p:txBody>
          <a:bodyPr/>
          <a:lstStyle/>
          <a:p>
            <a:r>
              <a:rPr lang="ru-RU" dirty="0"/>
              <a:t>Микроуровень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F40D-783D-4C4B-9B29-09938E1C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185"/>
            <a:ext cx="8596668" cy="5251509"/>
          </a:xfrm>
        </p:spPr>
        <p:txBody>
          <a:bodyPr/>
          <a:lstStyle/>
          <a:p>
            <a:r>
              <a:rPr lang="ru-RU" b="1" dirty="0"/>
              <a:t>Владелец (или генеральный директор)</a:t>
            </a:r>
            <a:r>
              <a:rPr lang="ru-RU" dirty="0"/>
              <a:t> – это руководитель предприятия. </a:t>
            </a:r>
          </a:p>
          <a:p>
            <a:r>
              <a:rPr lang="ru-RU" b="1" dirty="0"/>
              <a:t>Управляющий</a:t>
            </a:r>
            <a:r>
              <a:rPr lang="ru-RU" dirty="0"/>
              <a:t>– работник, в должностные обязанности которого входит организация производственного процесса, технологического и операционного контроля, обеспечение стабильной работы предприятия, контроль эксплуатации и технического состояния производственного оборудования пекарни.</a:t>
            </a:r>
          </a:p>
          <a:p>
            <a:r>
              <a:rPr lang="ru-RU" b="1" dirty="0"/>
              <a:t>Технолог</a:t>
            </a:r>
            <a:r>
              <a:rPr lang="ru-RU" dirty="0"/>
              <a:t> – его главная функция – принимать участие в разработке и внедрении технологических процессов изготовления мучных и кондитерских изделий.</a:t>
            </a:r>
          </a:p>
          <a:p>
            <a:r>
              <a:rPr lang="ru-RU" b="1" dirty="0"/>
              <a:t>Технолог</a:t>
            </a:r>
            <a:r>
              <a:rPr lang="ru-RU" dirty="0"/>
              <a:t> – его главная функция – принимать участие в разработке и внедрении технологических процессов изготовления мучных и кондитерских изделий.</a:t>
            </a:r>
          </a:p>
          <a:p>
            <a:r>
              <a:rPr lang="ru-RU" b="1" dirty="0"/>
              <a:t>Уборщик/ца</a:t>
            </a:r>
            <a:r>
              <a:rPr lang="ru-RU" dirty="0"/>
              <a:t> – в обязанности входит уборка помещения пекарни, вынос мусора, помывка полов и санузла.</a:t>
            </a:r>
          </a:p>
          <a:p>
            <a:r>
              <a:rPr lang="ru-RU" b="1" dirty="0"/>
              <a:t>Пекари</a:t>
            </a:r>
            <a:r>
              <a:rPr lang="ru-RU" dirty="0"/>
              <a:t> – в их обязанности входит приготовление теста, хлебо-булочных изделий, уход за оборудованием.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53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C961-E48D-43FD-BBC3-EAA1E956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Макроуровень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D05D30-9E9A-48D8-A7DA-235B05833D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2027" y="1633362"/>
            <a:ext cx="6978265" cy="46150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678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5F5F-C5EE-4D80-902C-148B8D08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Макроуровень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4036-A0C4-47E1-A1C6-8B5595B9E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u-RU" b="1" dirty="0"/>
              <a:t>Государственные учреждения </a:t>
            </a:r>
            <a:r>
              <a:rPr lang="ru-RU" dirty="0"/>
              <a:t>включают в себя пенсионный фонд, налоговые службы, Роспотребнадзор, трудовую инспекцию и другие государственные инстанции.</a:t>
            </a:r>
          </a:p>
          <a:p>
            <a:r>
              <a:rPr lang="ru-RU" b="1" dirty="0"/>
              <a:t>Поставщики</a:t>
            </a:r>
            <a:r>
              <a:rPr lang="ru-RU" dirty="0"/>
              <a:t> осуществляют деятельность в соответствии с условиями заключённого договора, в соответствии которому поставщик обязуется передать в обусловленный срок или сроки производимые либо закупаемые им товары (и или услуги) покупателю для использования в предпринимательской деятельности.</a:t>
            </a:r>
          </a:p>
          <a:p>
            <a:r>
              <a:rPr lang="ru-RU" b="1" dirty="0"/>
              <a:t>Клиенты (покупатели)</a:t>
            </a:r>
            <a:r>
              <a:rPr lang="ru-RU" dirty="0"/>
              <a:t> – физические или юридические лица, осуществляющие оплату деньгами и являющееся приобретателями товара или услуги.</a:t>
            </a:r>
          </a:p>
        </p:txBody>
      </p:sp>
    </p:spTree>
    <p:extLst>
      <p:ext uri="{BB962C8B-B14F-4D97-AF65-F5344CB8AC3E}">
        <p14:creationId xmlns:p14="http://schemas.microsoft.com/office/powerpoint/2010/main" val="17524180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209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Пекарня с точки зрения теории систем</vt:lpstr>
      <vt:lpstr>Микроуровень</vt:lpstr>
      <vt:lpstr>Микроуровень</vt:lpstr>
      <vt:lpstr>Макроуровень</vt:lpstr>
      <vt:lpstr>Макроуровень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Пекарня с точки зрения теории систем</dc:title>
  <dc:creator>Тимофей Мячиков</dc:creator>
  <cp:lastModifiedBy>Тимофей Мячиков</cp:lastModifiedBy>
  <cp:revision>14</cp:revision>
  <dcterms:created xsi:type="dcterms:W3CDTF">2019-10-06T15:36:37Z</dcterms:created>
  <dcterms:modified xsi:type="dcterms:W3CDTF">2019-10-06T16:44:20Z</dcterms:modified>
</cp:coreProperties>
</file>