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6" autoAdjust="0"/>
    <p:restoredTop sz="94660"/>
  </p:normalViewPr>
  <p:slideViewPr>
    <p:cSldViewPr>
      <p:cViewPr varScale="1">
        <p:scale>
          <a:sx n="89" d="100"/>
          <a:sy n="89" d="100"/>
        </p:scale>
        <p:origin x="-8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8/2/2011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8/2/2011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7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8/2/2011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8/2/2011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4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8/2/2011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7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8/2/2011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8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8/2/2011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0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8/2/2011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9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8/2/2011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7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8/2/2011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4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8/2/2011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849ED-D095-4409-898A-E3F8B21476F0}" type="datetimeFigureOut">
              <a:rPr lang="en-US" smtClean="0"/>
              <a:t>8/2/2011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26157-8B29-4207-9A30-F524D8FBE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5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143000" y="1295400"/>
            <a:ext cx="6705600" cy="19710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Command-line:</a:t>
            </a:r>
          </a:p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-pluginCustomization /path/to/settings.ini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ube 3"/>
          <p:cNvSpPr/>
          <p:nvPr/>
        </p:nvSpPr>
        <p:spPr>
          <a:xfrm>
            <a:off x="1295400" y="2098090"/>
            <a:ext cx="2743200" cy="887567"/>
          </a:xfrm>
          <a:prstGeom prst="cube">
            <a:avLst>
              <a:gd name="adj" fmla="val 1742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Product:</a:t>
            </a:r>
          </a:p>
          <a:p>
            <a:pPr algn="ctr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plugin_customization.ini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Cube 13"/>
          <p:cNvSpPr/>
          <p:nvPr/>
        </p:nvSpPr>
        <p:spPr>
          <a:xfrm>
            <a:off x="4994571" y="2645341"/>
            <a:ext cx="2720109" cy="402659"/>
          </a:xfrm>
          <a:prstGeom prst="cube">
            <a:avLst>
              <a:gd name="adj" fmla="val 139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Cube 12"/>
          <p:cNvSpPr/>
          <p:nvPr/>
        </p:nvSpPr>
        <p:spPr>
          <a:xfrm>
            <a:off x="4892970" y="2520649"/>
            <a:ext cx="2720109" cy="402659"/>
          </a:xfrm>
          <a:prstGeom prst="cube">
            <a:avLst>
              <a:gd name="adj" fmla="val 139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Cube 10"/>
          <p:cNvSpPr/>
          <p:nvPr/>
        </p:nvSpPr>
        <p:spPr>
          <a:xfrm>
            <a:off x="4740569" y="2255104"/>
            <a:ext cx="2720109" cy="580455"/>
          </a:xfrm>
          <a:prstGeom prst="cube">
            <a:avLst>
              <a:gd name="adj" fmla="val 139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Plugin:</a:t>
            </a:r>
            <a:br>
              <a:rPr lang="en-US" sz="1600" dirty="0" smtClean="0"/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preferences.ini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978569" y="2559905"/>
            <a:ext cx="762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42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447800" y="381000"/>
            <a:ext cx="7181840" cy="71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Workspace                          Source Code</a:t>
            </a:r>
            <a:endParaRPr lang="en-US" dirty="0"/>
          </a:p>
        </p:txBody>
      </p:sp>
      <p:sp>
        <p:nvSpPr>
          <p:cNvPr id="2" name="Flowchart: Magnetic Disk 1"/>
          <p:cNvSpPr/>
          <p:nvPr/>
        </p:nvSpPr>
        <p:spPr>
          <a:xfrm>
            <a:off x="490255" y="990600"/>
            <a:ext cx="4050809" cy="25146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~/</a:t>
            </a:r>
            <a:r>
              <a:rPr lang="en-US" dirty="0" smtClean="0"/>
              <a:t>CSS/Workspace</a:t>
            </a:r>
          </a:p>
          <a:p>
            <a:pPr algn="ctr"/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.metadata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.log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.plugins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org.eclipse.core.runtime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settings</a:t>
            </a:r>
          </a:p>
          <a:p>
            <a:pPr algn="ctr"/>
            <a:endParaRPr lang="en-US" dirty="0"/>
          </a:p>
        </p:txBody>
      </p:sp>
      <p:sp>
        <p:nvSpPr>
          <p:cNvPr id="33" name="Flowchart: Magnetic Disk 32"/>
          <p:cNvSpPr/>
          <p:nvPr/>
        </p:nvSpPr>
        <p:spPr>
          <a:xfrm>
            <a:off x="4743271" y="990600"/>
            <a:ext cx="4050809" cy="25146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~/</a:t>
            </a:r>
            <a:r>
              <a:rPr lang="en-US" dirty="0" smtClean="0"/>
              <a:t>CSS/Sources</a:t>
            </a:r>
          </a:p>
          <a:p>
            <a:pPr algn="ctr"/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org.csstudio.diag.probe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plugin.xml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2743200" y="4459010"/>
            <a:ext cx="762000" cy="71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IDE</a:t>
            </a:r>
            <a:endParaRPr lang="en-US" dirty="0"/>
          </a:p>
        </p:txBody>
      </p:sp>
      <p:cxnSp>
        <p:nvCxnSpPr>
          <p:cNvPr id="37" name="Elbow Connector 36"/>
          <p:cNvCxnSpPr>
            <a:stCxn id="2" idx="3"/>
          </p:cNvCxnSpPr>
          <p:nvPr/>
        </p:nvCxnSpPr>
        <p:spPr>
          <a:xfrm rot="16200000" flipH="1">
            <a:off x="2623902" y="3396958"/>
            <a:ext cx="925459" cy="1141942"/>
          </a:xfrm>
          <a:prstGeom prst="bentConnector2">
            <a:avLst/>
          </a:prstGeom>
          <a:ln>
            <a:prstDash val="sysDash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3"/>
          </p:cNvCxnSpPr>
          <p:nvPr/>
        </p:nvCxnSpPr>
        <p:spPr>
          <a:xfrm rot="5400000">
            <a:off x="5740340" y="3403664"/>
            <a:ext cx="926800" cy="1129873"/>
          </a:xfrm>
          <a:prstGeom prst="bentConnector2">
            <a:avLst/>
          </a:prstGeom>
          <a:ln>
            <a:prstDash val="sysDash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300" y="2971800"/>
            <a:ext cx="2001503" cy="3513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81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52400" y="1115292"/>
            <a:ext cx="2438400" cy="1219200"/>
          </a:xfrm>
          <a:prstGeom prst="cube">
            <a:avLst>
              <a:gd name="adj" fmla="val 1742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Product</a:t>
            </a:r>
          </a:p>
          <a:p>
            <a:pPr algn="ctr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*.product</a:t>
            </a:r>
          </a:p>
          <a:p>
            <a:pPr algn="ctr"/>
            <a:r>
              <a:rPr lang="en-US" sz="11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plash.bmp</a:t>
            </a:r>
          </a:p>
          <a:p>
            <a:pPr algn="ctr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plugin_customization.ini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ube 6"/>
          <p:cNvSpPr/>
          <p:nvPr/>
        </p:nvSpPr>
        <p:spPr>
          <a:xfrm>
            <a:off x="2944091" y="2126501"/>
            <a:ext cx="1524001" cy="442925"/>
          </a:xfrm>
          <a:prstGeom prst="cube">
            <a:avLst>
              <a:gd name="adj" fmla="val 139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</a:p>
        </p:txBody>
      </p:sp>
      <p:sp>
        <p:nvSpPr>
          <p:cNvPr id="8" name="Cube 7"/>
          <p:cNvSpPr/>
          <p:nvPr/>
        </p:nvSpPr>
        <p:spPr>
          <a:xfrm>
            <a:off x="2944092" y="1278295"/>
            <a:ext cx="1524001" cy="442925"/>
          </a:xfrm>
          <a:prstGeom prst="cube">
            <a:avLst>
              <a:gd name="adj" fmla="val 139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Eclipse</a:t>
            </a:r>
          </a:p>
        </p:txBody>
      </p:sp>
      <p:sp>
        <p:nvSpPr>
          <p:cNvPr id="9" name="Cube 8"/>
          <p:cNvSpPr/>
          <p:nvPr/>
        </p:nvSpPr>
        <p:spPr>
          <a:xfrm>
            <a:off x="2944092" y="2974707"/>
            <a:ext cx="1524001" cy="442925"/>
          </a:xfrm>
          <a:prstGeom prst="cube">
            <a:avLst>
              <a:gd name="adj" fmla="val 139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Applications</a:t>
            </a:r>
          </a:p>
        </p:txBody>
      </p:sp>
      <p:sp>
        <p:nvSpPr>
          <p:cNvPr id="10" name="Cube 9"/>
          <p:cNvSpPr/>
          <p:nvPr/>
        </p:nvSpPr>
        <p:spPr>
          <a:xfrm>
            <a:off x="2944092" y="3822913"/>
            <a:ext cx="1524001" cy="442925"/>
          </a:xfrm>
          <a:prstGeom prst="cube">
            <a:avLst>
              <a:gd name="adj" fmla="val 139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156202" y="1244596"/>
            <a:ext cx="3024909" cy="615099"/>
            <a:chOff x="5257800" y="1244596"/>
            <a:chExt cx="3024909" cy="615099"/>
          </a:xfrm>
        </p:grpSpPr>
        <p:sp>
          <p:nvSpPr>
            <p:cNvPr id="14" name="Cube 13"/>
            <p:cNvSpPr/>
            <p:nvPr/>
          </p:nvSpPr>
          <p:spPr>
            <a:xfrm>
              <a:off x="5562600" y="145703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3" name="Cube 12"/>
            <p:cNvSpPr/>
            <p:nvPr/>
          </p:nvSpPr>
          <p:spPr>
            <a:xfrm>
              <a:off x="5410200" y="1332344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1" name="Cube 10"/>
            <p:cNvSpPr/>
            <p:nvPr/>
          </p:nvSpPr>
          <p:spPr>
            <a:xfrm>
              <a:off x="5257800" y="124459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</a:t>
              </a:r>
              <a:r>
                <a:rPr lang="en-US" sz="1600" dirty="0" smtClean="0"/>
                <a:t>rg.eclipse.core.runtime</a:t>
              </a:r>
            </a:p>
          </p:txBody>
        </p:sp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23840" y="367002"/>
            <a:ext cx="8229600" cy="71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Product             Features         Plugins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56202" y="2101081"/>
            <a:ext cx="3024909" cy="615099"/>
            <a:chOff x="5257800" y="1244596"/>
            <a:chExt cx="3024909" cy="615099"/>
          </a:xfrm>
        </p:grpSpPr>
        <p:sp>
          <p:nvSpPr>
            <p:cNvPr id="17" name="Cube 16"/>
            <p:cNvSpPr/>
            <p:nvPr/>
          </p:nvSpPr>
          <p:spPr>
            <a:xfrm>
              <a:off x="5562600" y="145703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8" name="Cube 17"/>
            <p:cNvSpPr/>
            <p:nvPr/>
          </p:nvSpPr>
          <p:spPr>
            <a:xfrm>
              <a:off x="5410200" y="1332344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9" name="Cube 18"/>
            <p:cNvSpPr/>
            <p:nvPr/>
          </p:nvSpPr>
          <p:spPr>
            <a:xfrm>
              <a:off x="5257800" y="124459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org.cs-studio.data</a:t>
              </a:r>
              <a:endParaRPr lang="en-US" sz="1600" dirty="0" smtClean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156202" y="2957566"/>
            <a:ext cx="3024909" cy="615099"/>
            <a:chOff x="5257800" y="1244596"/>
            <a:chExt cx="3024909" cy="615099"/>
          </a:xfrm>
        </p:grpSpPr>
        <p:sp>
          <p:nvSpPr>
            <p:cNvPr id="21" name="Cube 20"/>
            <p:cNvSpPr/>
            <p:nvPr/>
          </p:nvSpPr>
          <p:spPr>
            <a:xfrm>
              <a:off x="5562600" y="145703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2" name="Cube 21"/>
            <p:cNvSpPr/>
            <p:nvPr/>
          </p:nvSpPr>
          <p:spPr>
            <a:xfrm>
              <a:off x="5410200" y="1332344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3" name="Cube 22"/>
            <p:cNvSpPr/>
            <p:nvPr/>
          </p:nvSpPr>
          <p:spPr>
            <a:xfrm>
              <a:off x="5257800" y="124459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org.cs-studio.display.probe</a:t>
              </a:r>
              <a:endParaRPr lang="en-US" sz="1600" dirty="0" smtClean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56202" y="3814050"/>
            <a:ext cx="3024909" cy="615099"/>
            <a:chOff x="5257800" y="1244596"/>
            <a:chExt cx="3024909" cy="615099"/>
          </a:xfrm>
        </p:grpSpPr>
        <p:sp>
          <p:nvSpPr>
            <p:cNvPr id="25" name="Cube 24"/>
            <p:cNvSpPr/>
            <p:nvPr/>
          </p:nvSpPr>
          <p:spPr>
            <a:xfrm>
              <a:off x="5562600" y="145703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Cube 25"/>
            <p:cNvSpPr/>
            <p:nvPr/>
          </p:nvSpPr>
          <p:spPr>
            <a:xfrm>
              <a:off x="5410200" y="1332344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7" name="Cube 26"/>
            <p:cNvSpPr/>
            <p:nvPr/>
          </p:nvSpPr>
          <p:spPr>
            <a:xfrm>
              <a:off x="5257800" y="124459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org.cs-studio.alarm.*</a:t>
              </a:r>
            </a:p>
          </p:txBody>
        </p:sp>
      </p:grpSp>
      <p:cxnSp>
        <p:nvCxnSpPr>
          <p:cNvPr id="31" name="Elbow Connector 30"/>
          <p:cNvCxnSpPr>
            <a:endCxn id="8" idx="2"/>
          </p:cNvCxnSpPr>
          <p:nvPr/>
        </p:nvCxnSpPr>
        <p:spPr>
          <a:xfrm flipV="1">
            <a:off x="2514600" y="1530718"/>
            <a:ext cx="429492" cy="204285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7" idx="2"/>
          </p:cNvCxnSpPr>
          <p:nvPr/>
        </p:nvCxnSpPr>
        <p:spPr>
          <a:xfrm rot="16200000" flipH="1">
            <a:off x="2516353" y="1951185"/>
            <a:ext cx="640735" cy="214742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9" idx="2"/>
          </p:cNvCxnSpPr>
          <p:nvPr/>
        </p:nvCxnSpPr>
        <p:spPr>
          <a:xfrm rot="16200000" flipH="1">
            <a:off x="2412619" y="2695657"/>
            <a:ext cx="848204" cy="214741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10" idx="2"/>
          </p:cNvCxnSpPr>
          <p:nvPr/>
        </p:nvCxnSpPr>
        <p:spPr>
          <a:xfrm rot="16200000" flipH="1">
            <a:off x="2412618" y="3543862"/>
            <a:ext cx="848204" cy="214744"/>
          </a:xfrm>
          <a:prstGeom prst="bentConnector2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11" idx="2"/>
          </p:cNvCxnSpPr>
          <p:nvPr/>
        </p:nvCxnSpPr>
        <p:spPr>
          <a:xfrm flipV="1">
            <a:off x="4441045" y="1474071"/>
            <a:ext cx="715157" cy="1588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19" idx="2"/>
          </p:cNvCxnSpPr>
          <p:nvPr/>
        </p:nvCxnSpPr>
        <p:spPr>
          <a:xfrm flipV="1">
            <a:off x="4441047" y="2330556"/>
            <a:ext cx="715155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23" idx="2"/>
          </p:cNvCxnSpPr>
          <p:nvPr/>
        </p:nvCxnSpPr>
        <p:spPr>
          <a:xfrm>
            <a:off x="4438656" y="3187040"/>
            <a:ext cx="717546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endCxn id="27" idx="2"/>
          </p:cNvCxnSpPr>
          <p:nvPr/>
        </p:nvCxnSpPr>
        <p:spPr>
          <a:xfrm flipV="1">
            <a:off x="4438640" y="4043525"/>
            <a:ext cx="717562" cy="84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65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Elbow Connector 36"/>
          <p:cNvCxnSpPr>
            <a:stCxn id="13" idx="4"/>
            <a:endCxn id="2052" idx="1"/>
          </p:cNvCxnSpPr>
          <p:nvPr/>
        </p:nvCxnSpPr>
        <p:spPr>
          <a:xfrm>
            <a:off x="4286070" y="4528905"/>
            <a:ext cx="729491" cy="3267"/>
          </a:xfrm>
          <a:prstGeom prst="straightConnector1">
            <a:avLst/>
          </a:prstGeom>
          <a:ln>
            <a:prstDash val="sysDash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051" idx="3"/>
            <a:endCxn id="9" idx="4"/>
          </p:cNvCxnSpPr>
          <p:nvPr/>
        </p:nvCxnSpPr>
        <p:spPr>
          <a:xfrm flipH="1">
            <a:off x="4020879" y="1314450"/>
            <a:ext cx="3786428" cy="0"/>
          </a:xfrm>
          <a:prstGeom prst="straightConnector1">
            <a:avLst/>
          </a:prstGeom>
          <a:ln>
            <a:prstDash val="sysDash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Flowchart: Magnetic Disk 8"/>
          <p:cNvSpPr/>
          <p:nvPr/>
        </p:nvSpPr>
        <p:spPr>
          <a:xfrm>
            <a:off x="363279" y="171450"/>
            <a:ext cx="3657600" cy="22860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Build Directory Layout</a:t>
            </a:r>
          </a:p>
          <a:p>
            <a:pPr algn="ctr"/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features/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org.csstudio.*.feature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plugins/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org.csstudio.*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57" y="381000"/>
            <a:ext cx="27622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ube 12"/>
          <p:cNvSpPr/>
          <p:nvPr/>
        </p:nvSpPr>
        <p:spPr>
          <a:xfrm>
            <a:off x="304800" y="3056879"/>
            <a:ext cx="4038600" cy="2886721"/>
          </a:xfrm>
          <a:prstGeom prst="cube">
            <a:avLst>
              <a:gd name="adj" fmla="val 19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build.properties</a:t>
            </a:r>
            <a:endParaRPr lang="en-US" sz="2400" dirty="0" smtClean="0"/>
          </a:p>
          <a:p>
            <a:pPr algn="ctr"/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# Product to build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product=/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org.csstudio.….product/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css.product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Generate P2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repository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p2.gathering=true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Name of generated archive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archivePrefix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=css_3.0</a:t>
            </a:r>
          </a:p>
          <a:p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Configurations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to build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configs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=win32,win32,x86 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&amp;  linux,gtk,x86_64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561" y="3912724"/>
            <a:ext cx="3006388" cy="1238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Plus 33"/>
          <p:cNvSpPr/>
          <p:nvPr/>
        </p:nvSpPr>
        <p:spPr>
          <a:xfrm>
            <a:off x="1934980" y="2568847"/>
            <a:ext cx="574158" cy="411164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105</Words>
  <Application>Microsoft Office PowerPoint</Application>
  <PresentationFormat>On-screen Show (4:3)</PresentationFormat>
  <Paragraphs>53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 Kasemir</dc:creator>
  <cp:lastModifiedBy>Kay Kasemir</cp:lastModifiedBy>
  <cp:revision>20</cp:revision>
  <dcterms:created xsi:type="dcterms:W3CDTF">2011-07-25T23:11:21Z</dcterms:created>
  <dcterms:modified xsi:type="dcterms:W3CDTF">2011-08-02T05:41:21Z</dcterms:modified>
</cp:coreProperties>
</file>