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7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0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49ED-D095-4409-898A-E3F8B21476F0}" type="datetimeFigureOut">
              <a:rPr lang="en-US" smtClean="0"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6157-8B29-4207-9A30-F524D8FBE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52400" y="1115292"/>
            <a:ext cx="2438400" cy="1219200"/>
          </a:xfrm>
          <a:prstGeom prst="cube">
            <a:avLst>
              <a:gd name="adj" fmla="val 17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Product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*.product</a:t>
            </a:r>
          </a:p>
          <a:p>
            <a:pPr algn="ctr"/>
            <a:r>
              <a:rPr lang="en-US" sz="11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plash.bmp</a:t>
            </a:r>
          </a:p>
          <a:p>
            <a:pPr algn="ctr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plugin_customization.ini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2944091" y="2126501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</a:p>
        </p:txBody>
      </p:sp>
      <p:sp>
        <p:nvSpPr>
          <p:cNvPr id="8" name="Cube 7"/>
          <p:cNvSpPr/>
          <p:nvPr/>
        </p:nvSpPr>
        <p:spPr>
          <a:xfrm>
            <a:off x="2944092" y="1278295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</a:t>
            </a:r>
          </a:p>
        </p:txBody>
      </p:sp>
      <p:sp>
        <p:nvSpPr>
          <p:cNvPr id="9" name="Cube 8"/>
          <p:cNvSpPr/>
          <p:nvPr/>
        </p:nvSpPr>
        <p:spPr>
          <a:xfrm>
            <a:off x="2944092" y="2974707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</a:p>
        </p:txBody>
      </p:sp>
      <p:sp>
        <p:nvSpPr>
          <p:cNvPr id="10" name="Cube 9"/>
          <p:cNvSpPr/>
          <p:nvPr/>
        </p:nvSpPr>
        <p:spPr>
          <a:xfrm>
            <a:off x="2944092" y="3822913"/>
            <a:ext cx="1524001" cy="442925"/>
          </a:xfrm>
          <a:prstGeom prst="cube">
            <a:avLst>
              <a:gd name="adj" fmla="val 139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56202" y="1244596"/>
            <a:ext cx="3024909" cy="615099"/>
            <a:chOff x="5257800" y="1244596"/>
            <a:chExt cx="3024909" cy="615099"/>
          </a:xfrm>
        </p:grpSpPr>
        <p:sp>
          <p:nvSpPr>
            <p:cNvPr id="14" name="Cube 13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Cube 12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" name="Cube 10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</a:t>
              </a:r>
              <a:r>
                <a:rPr lang="en-US" sz="1600" dirty="0" err="1" smtClean="0"/>
                <a:t>rg.eclipse.core.runtime</a:t>
              </a:r>
              <a:endParaRPr lang="en-US" sz="1600" dirty="0" smtClean="0"/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840" y="367002"/>
            <a:ext cx="8229600" cy="71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Product             Features         Plugins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56202" y="2101081"/>
            <a:ext cx="3024909" cy="615099"/>
            <a:chOff x="5257800" y="1244596"/>
            <a:chExt cx="3024909" cy="615099"/>
          </a:xfrm>
        </p:grpSpPr>
        <p:sp>
          <p:nvSpPr>
            <p:cNvPr id="17" name="Cube 16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8" name="Cube 17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9" name="Cube 18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org.cs-studio.data</a:t>
              </a:r>
              <a:endParaRPr lang="en-US" sz="16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56202" y="2957566"/>
            <a:ext cx="3024909" cy="615099"/>
            <a:chOff x="5257800" y="1244596"/>
            <a:chExt cx="3024909" cy="615099"/>
          </a:xfrm>
        </p:grpSpPr>
        <p:sp>
          <p:nvSpPr>
            <p:cNvPr id="21" name="Cube 20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2" name="Cube 21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3" name="Cube 22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org.cs-studio.display.probe</a:t>
              </a:r>
              <a:endParaRPr lang="en-US" sz="1600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6202" y="3814050"/>
            <a:ext cx="3024909" cy="615099"/>
            <a:chOff x="5257800" y="1244596"/>
            <a:chExt cx="3024909" cy="615099"/>
          </a:xfrm>
        </p:grpSpPr>
        <p:sp>
          <p:nvSpPr>
            <p:cNvPr id="25" name="Cube 24"/>
            <p:cNvSpPr/>
            <p:nvPr/>
          </p:nvSpPr>
          <p:spPr>
            <a:xfrm>
              <a:off x="5562600" y="145703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6" name="Cube 25"/>
            <p:cNvSpPr/>
            <p:nvPr/>
          </p:nvSpPr>
          <p:spPr>
            <a:xfrm>
              <a:off x="5410200" y="1332344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7" name="Cube 26"/>
            <p:cNvSpPr/>
            <p:nvPr/>
          </p:nvSpPr>
          <p:spPr>
            <a:xfrm>
              <a:off x="5257800" y="1244596"/>
              <a:ext cx="2720109" cy="402659"/>
            </a:xfrm>
            <a:prstGeom prst="cube">
              <a:avLst>
                <a:gd name="adj" fmla="val 1398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org.cs-studio.alarm.*</a:t>
              </a:r>
            </a:p>
          </p:txBody>
        </p:sp>
      </p:grpSp>
      <p:cxnSp>
        <p:nvCxnSpPr>
          <p:cNvPr id="31" name="Elbow Connector 30"/>
          <p:cNvCxnSpPr>
            <a:endCxn id="8" idx="2"/>
          </p:cNvCxnSpPr>
          <p:nvPr/>
        </p:nvCxnSpPr>
        <p:spPr>
          <a:xfrm flipV="1">
            <a:off x="2514600" y="1530718"/>
            <a:ext cx="429492" cy="204285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7" idx="2"/>
          </p:cNvCxnSpPr>
          <p:nvPr/>
        </p:nvCxnSpPr>
        <p:spPr>
          <a:xfrm rot="16200000" flipH="1">
            <a:off x="2516353" y="1951185"/>
            <a:ext cx="640735" cy="214742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9" idx="2"/>
          </p:cNvCxnSpPr>
          <p:nvPr/>
        </p:nvCxnSpPr>
        <p:spPr>
          <a:xfrm rot="16200000" flipH="1">
            <a:off x="2412619" y="2695657"/>
            <a:ext cx="848204" cy="214741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2"/>
          </p:cNvCxnSpPr>
          <p:nvPr/>
        </p:nvCxnSpPr>
        <p:spPr>
          <a:xfrm rot="16200000" flipH="1">
            <a:off x="2412618" y="3543862"/>
            <a:ext cx="848204" cy="214744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1" idx="2"/>
          </p:cNvCxnSpPr>
          <p:nvPr/>
        </p:nvCxnSpPr>
        <p:spPr>
          <a:xfrm flipV="1">
            <a:off x="4441045" y="1474071"/>
            <a:ext cx="715157" cy="158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9" idx="2"/>
          </p:cNvCxnSpPr>
          <p:nvPr/>
        </p:nvCxnSpPr>
        <p:spPr>
          <a:xfrm flipV="1">
            <a:off x="4441047" y="2330556"/>
            <a:ext cx="715155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3" idx="2"/>
          </p:cNvCxnSpPr>
          <p:nvPr/>
        </p:nvCxnSpPr>
        <p:spPr>
          <a:xfrm>
            <a:off x="4438656" y="3187040"/>
            <a:ext cx="717546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27" idx="2"/>
          </p:cNvCxnSpPr>
          <p:nvPr/>
        </p:nvCxnSpPr>
        <p:spPr>
          <a:xfrm flipV="1">
            <a:off x="4438640" y="4043525"/>
            <a:ext cx="717562" cy="84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Kasemir</dc:creator>
  <cp:lastModifiedBy>Kay Kasemir</cp:lastModifiedBy>
  <cp:revision>6</cp:revision>
  <dcterms:created xsi:type="dcterms:W3CDTF">2011-07-25T23:11:21Z</dcterms:created>
  <dcterms:modified xsi:type="dcterms:W3CDTF">2011-07-25T23:43:30Z</dcterms:modified>
</cp:coreProperties>
</file>