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660"/>
  </p:normalViewPr>
  <p:slideViewPr>
    <p:cSldViewPr>
      <p:cViewPr>
        <p:scale>
          <a:sx n="150" d="100"/>
          <a:sy n="150" d="100"/>
        </p:scale>
        <p:origin x="912" y="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0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143000" y="1295400"/>
            <a:ext cx="6705600" cy="1971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Command-line: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-pluginCustomization /path/to/settings.ini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ube 3"/>
          <p:cNvSpPr/>
          <p:nvPr/>
        </p:nvSpPr>
        <p:spPr>
          <a:xfrm>
            <a:off x="1295400" y="2098090"/>
            <a:ext cx="2743200" cy="887567"/>
          </a:xfrm>
          <a:prstGeom prst="cube">
            <a:avLst>
              <a:gd name="adj" fmla="val 17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Product: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plugin_customization.ini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4994571" y="2645341"/>
            <a:ext cx="2720109" cy="402659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ube 12"/>
          <p:cNvSpPr/>
          <p:nvPr/>
        </p:nvSpPr>
        <p:spPr>
          <a:xfrm>
            <a:off x="4892970" y="2520649"/>
            <a:ext cx="2720109" cy="402659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Cube 10"/>
          <p:cNvSpPr/>
          <p:nvPr/>
        </p:nvSpPr>
        <p:spPr>
          <a:xfrm>
            <a:off x="4740569" y="2255104"/>
            <a:ext cx="2720109" cy="580455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Plugin:</a:t>
            </a:r>
            <a:br>
              <a:rPr lang="en-US" sz="1600" dirty="0" smtClean="0"/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preferences.ini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78569" y="2559905"/>
            <a:ext cx="76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52400" y="1115292"/>
            <a:ext cx="2438400" cy="1219200"/>
          </a:xfrm>
          <a:prstGeom prst="cube">
            <a:avLst>
              <a:gd name="adj" fmla="val 17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Product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*.product</a:t>
            </a:r>
          </a:p>
          <a:p>
            <a:pPr algn="ctr"/>
            <a:r>
              <a:rPr lang="en-US" sz="11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plash.bmp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plugin_customization.ini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2944091" y="2126501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</a:p>
        </p:txBody>
      </p:sp>
      <p:sp>
        <p:nvSpPr>
          <p:cNvPr id="8" name="Cube 7"/>
          <p:cNvSpPr/>
          <p:nvPr/>
        </p:nvSpPr>
        <p:spPr>
          <a:xfrm>
            <a:off x="2944092" y="1278295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</a:t>
            </a:r>
          </a:p>
        </p:txBody>
      </p:sp>
      <p:sp>
        <p:nvSpPr>
          <p:cNvPr id="9" name="Cube 8"/>
          <p:cNvSpPr/>
          <p:nvPr/>
        </p:nvSpPr>
        <p:spPr>
          <a:xfrm>
            <a:off x="2944092" y="2974707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</a:p>
        </p:txBody>
      </p:sp>
      <p:sp>
        <p:nvSpPr>
          <p:cNvPr id="10" name="Cube 9"/>
          <p:cNvSpPr/>
          <p:nvPr/>
        </p:nvSpPr>
        <p:spPr>
          <a:xfrm>
            <a:off x="2944092" y="3822913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56202" y="1244596"/>
            <a:ext cx="3024909" cy="615099"/>
            <a:chOff x="5257800" y="1244596"/>
            <a:chExt cx="3024909" cy="615099"/>
          </a:xfrm>
        </p:grpSpPr>
        <p:sp>
          <p:nvSpPr>
            <p:cNvPr id="14" name="Cube 13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Cube 12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" name="Cube 10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</a:t>
              </a:r>
              <a:r>
                <a:rPr lang="en-US" sz="1600" dirty="0" err="1" smtClean="0"/>
                <a:t>rg.eclipse.core.runtime</a:t>
              </a:r>
              <a:endParaRPr lang="en-US" sz="1600" dirty="0" smtClean="0"/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840" y="367002"/>
            <a:ext cx="8229600" cy="71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Product             Features         Plugins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56202" y="2101081"/>
            <a:ext cx="3024909" cy="615099"/>
            <a:chOff x="5257800" y="1244596"/>
            <a:chExt cx="3024909" cy="615099"/>
          </a:xfrm>
        </p:grpSpPr>
        <p:sp>
          <p:nvSpPr>
            <p:cNvPr id="17" name="Cube 16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8" name="Cube 17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9" name="Cube 18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org.cs-studio.data</a:t>
              </a:r>
              <a:endParaRPr lang="en-US" sz="16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56202" y="2957566"/>
            <a:ext cx="3024909" cy="615099"/>
            <a:chOff x="5257800" y="1244596"/>
            <a:chExt cx="3024909" cy="615099"/>
          </a:xfrm>
        </p:grpSpPr>
        <p:sp>
          <p:nvSpPr>
            <p:cNvPr id="21" name="Cube 20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2" name="Cube 21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3" name="Cube 22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org.cs-studio.display.probe</a:t>
              </a:r>
              <a:endParaRPr lang="en-US" sz="1600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6202" y="3814050"/>
            <a:ext cx="3024909" cy="615099"/>
            <a:chOff x="5257800" y="1244596"/>
            <a:chExt cx="3024909" cy="615099"/>
          </a:xfrm>
        </p:grpSpPr>
        <p:sp>
          <p:nvSpPr>
            <p:cNvPr id="25" name="Cube 24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Cube 25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7" name="Cube 26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org.cs-studio.alarm.*</a:t>
              </a:r>
            </a:p>
          </p:txBody>
        </p:sp>
      </p:grpSp>
      <p:cxnSp>
        <p:nvCxnSpPr>
          <p:cNvPr id="31" name="Elbow Connector 30"/>
          <p:cNvCxnSpPr>
            <a:endCxn id="8" idx="2"/>
          </p:cNvCxnSpPr>
          <p:nvPr/>
        </p:nvCxnSpPr>
        <p:spPr>
          <a:xfrm flipV="1">
            <a:off x="2514600" y="1530718"/>
            <a:ext cx="429492" cy="204285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7" idx="2"/>
          </p:cNvCxnSpPr>
          <p:nvPr/>
        </p:nvCxnSpPr>
        <p:spPr>
          <a:xfrm rot="16200000" flipH="1">
            <a:off x="2516353" y="1951185"/>
            <a:ext cx="640735" cy="214742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9" idx="2"/>
          </p:cNvCxnSpPr>
          <p:nvPr/>
        </p:nvCxnSpPr>
        <p:spPr>
          <a:xfrm rot="16200000" flipH="1">
            <a:off x="2412619" y="2695657"/>
            <a:ext cx="848204" cy="214741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2"/>
          </p:cNvCxnSpPr>
          <p:nvPr/>
        </p:nvCxnSpPr>
        <p:spPr>
          <a:xfrm rot="16200000" flipH="1">
            <a:off x="2412618" y="3543862"/>
            <a:ext cx="848204" cy="214744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1" idx="2"/>
          </p:cNvCxnSpPr>
          <p:nvPr/>
        </p:nvCxnSpPr>
        <p:spPr>
          <a:xfrm flipV="1">
            <a:off x="4441045" y="1474071"/>
            <a:ext cx="715157" cy="158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9" idx="2"/>
          </p:cNvCxnSpPr>
          <p:nvPr/>
        </p:nvCxnSpPr>
        <p:spPr>
          <a:xfrm flipV="1">
            <a:off x="4441047" y="2330556"/>
            <a:ext cx="715155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3" idx="2"/>
          </p:cNvCxnSpPr>
          <p:nvPr/>
        </p:nvCxnSpPr>
        <p:spPr>
          <a:xfrm>
            <a:off x="4438656" y="3187040"/>
            <a:ext cx="717546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27" idx="2"/>
          </p:cNvCxnSpPr>
          <p:nvPr/>
        </p:nvCxnSpPr>
        <p:spPr>
          <a:xfrm flipV="1">
            <a:off x="4438640" y="4043525"/>
            <a:ext cx="717562" cy="84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Kasemir</dc:creator>
  <cp:lastModifiedBy>Kay Kasemir</cp:lastModifiedBy>
  <cp:revision>8</cp:revision>
  <dcterms:created xsi:type="dcterms:W3CDTF">2011-07-25T23:11:21Z</dcterms:created>
  <dcterms:modified xsi:type="dcterms:W3CDTF">2011-07-26T00:06:36Z</dcterms:modified>
</cp:coreProperties>
</file>